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5"/>
  </p:sldMasterIdLst>
  <p:notesMasterIdLst>
    <p:notesMasterId r:id="rId21"/>
  </p:notesMasterIdLst>
  <p:handoutMasterIdLst>
    <p:handoutMasterId r:id="rId22"/>
  </p:handoutMasterIdLst>
  <p:sldIdLst>
    <p:sldId id="262" r:id="rId6"/>
    <p:sldId id="364" r:id="rId7"/>
    <p:sldId id="334" r:id="rId8"/>
    <p:sldId id="349" r:id="rId9"/>
    <p:sldId id="338" r:id="rId10"/>
    <p:sldId id="366" r:id="rId11"/>
    <p:sldId id="368" r:id="rId12"/>
    <p:sldId id="299" r:id="rId13"/>
    <p:sldId id="348" r:id="rId14"/>
    <p:sldId id="363" r:id="rId15"/>
    <p:sldId id="369" r:id="rId16"/>
    <p:sldId id="318" r:id="rId17"/>
    <p:sldId id="319" r:id="rId18"/>
    <p:sldId id="332" r:id="rId19"/>
    <p:sldId id="31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B08"/>
    <a:srgbClr val="B0BD01"/>
    <a:srgbClr val="EE7531"/>
    <a:srgbClr val="00A7BD"/>
    <a:srgbClr val="B3BF00"/>
    <a:srgbClr val="13A54D"/>
    <a:srgbClr val="8D6A8E"/>
    <a:srgbClr val="4A4A49"/>
    <a:srgbClr val="6F381A"/>
    <a:srgbClr val="3A9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006" autoAdjust="0"/>
  </p:normalViewPr>
  <p:slideViewPr>
    <p:cSldViewPr snapToGrid="0" snapToObjects="1">
      <p:cViewPr varScale="1">
        <p:scale>
          <a:sx n="66" d="100"/>
          <a:sy n="66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0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4" d="100"/>
          <a:sy n="74" d="100"/>
        </p:scale>
        <p:origin x="2899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830C1-3C2E-4F36-A1C0-D9CFE0831C7E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511D0AE4-6F64-47BE-943C-3CF676536895}">
      <dgm:prSet phldrT="[Text]"/>
      <dgm:spPr/>
      <dgm:t>
        <a:bodyPr/>
        <a:lstStyle/>
        <a:p>
          <a:r>
            <a:rPr lang="cs-CZ" dirty="0" smtClean="0"/>
            <a:t>parcela</a:t>
          </a:r>
          <a:endParaRPr lang="cs-CZ" dirty="0"/>
        </a:p>
      </dgm:t>
    </dgm:pt>
    <dgm:pt modelId="{BA06A9BB-88BE-4F0D-B9AF-DF9A15E47590}" type="parTrans" cxnId="{CB54A6E3-45F3-415B-B2D0-68821CEAA70B}">
      <dgm:prSet/>
      <dgm:spPr/>
      <dgm:t>
        <a:bodyPr/>
        <a:lstStyle/>
        <a:p>
          <a:endParaRPr lang="cs-CZ"/>
        </a:p>
      </dgm:t>
    </dgm:pt>
    <dgm:pt modelId="{9E4F5BB0-9CA3-434F-92C0-4FD851FD2935}" type="sibTrans" cxnId="{CB54A6E3-45F3-415B-B2D0-68821CEAA70B}">
      <dgm:prSet/>
      <dgm:spPr/>
      <dgm:t>
        <a:bodyPr/>
        <a:lstStyle/>
        <a:p>
          <a:endParaRPr lang="cs-CZ"/>
        </a:p>
      </dgm:t>
    </dgm:pt>
    <dgm:pt modelId="{88C8B8F1-7CD5-4D92-87FA-2708FDC5F1EB}">
      <dgm:prSet phldrT="[Text]"/>
      <dgm:spPr/>
      <dgm:t>
        <a:bodyPr/>
        <a:lstStyle/>
        <a:p>
          <a:r>
            <a:rPr lang="cs-CZ" dirty="0" smtClean="0"/>
            <a:t>klienti</a:t>
          </a:r>
          <a:endParaRPr lang="cs-CZ" dirty="0"/>
        </a:p>
      </dgm:t>
    </dgm:pt>
    <dgm:pt modelId="{6FFF2835-F9C7-4264-A793-FCE7F4626490}" type="parTrans" cxnId="{BE46F581-5C4D-4A04-9483-E94614CE41E6}">
      <dgm:prSet/>
      <dgm:spPr/>
      <dgm:t>
        <a:bodyPr/>
        <a:lstStyle/>
        <a:p>
          <a:endParaRPr lang="cs-CZ"/>
        </a:p>
      </dgm:t>
    </dgm:pt>
    <dgm:pt modelId="{CBC1866C-22B8-4B88-B7EE-B58FEF4B54BF}" type="sibTrans" cxnId="{BE46F581-5C4D-4A04-9483-E94614CE41E6}">
      <dgm:prSet/>
      <dgm:spPr/>
      <dgm:t>
        <a:bodyPr/>
        <a:lstStyle/>
        <a:p>
          <a:endParaRPr lang="cs-CZ"/>
        </a:p>
      </dgm:t>
    </dgm:pt>
    <dgm:pt modelId="{CFAA0061-8D65-4183-8194-83AC801DAE45}">
      <dgm:prSet phldrT="[Text]"/>
      <dgm:spPr/>
      <dgm:t>
        <a:bodyPr/>
        <a:lstStyle/>
        <a:p>
          <a:r>
            <a:rPr lang="cs-CZ" dirty="0" smtClean="0"/>
            <a:t>agendy</a:t>
          </a:r>
          <a:endParaRPr lang="cs-CZ" dirty="0"/>
        </a:p>
      </dgm:t>
    </dgm:pt>
    <dgm:pt modelId="{7AD3C075-ABB9-4705-9011-320694567171}" type="parTrans" cxnId="{B637F6AE-F889-4233-8077-F90EE0BF83FF}">
      <dgm:prSet/>
      <dgm:spPr/>
      <dgm:t>
        <a:bodyPr/>
        <a:lstStyle/>
        <a:p>
          <a:endParaRPr lang="cs-CZ"/>
        </a:p>
      </dgm:t>
    </dgm:pt>
    <dgm:pt modelId="{A1E766E2-ABB1-4FF1-8C48-82EA250F6227}" type="sibTrans" cxnId="{B637F6AE-F889-4233-8077-F90EE0BF83FF}">
      <dgm:prSet/>
      <dgm:spPr/>
      <dgm:t>
        <a:bodyPr/>
        <a:lstStyle/>
        <a:p>
          <a:endParaRPr lang="cs-CZ"/>
        </a:p>
      </dgm:t>
    </dgm:pt>
    <dgm:pt modelId="{641F29A3-FFFC-4BFF-AC1E-DDCEB4BA38B7}">
      <dgm:prSet phldrT="[Text]"/>
      <dgm:spPr/>
      <dgm:t>
        <a:bodyPr/>
        <a:lstStyle/>
        <a:p>
          <a:r>
            <a:rPr lang="cs-CZ" dirty="0" smtClean="0"/>
            <a:t>omezení</a:t>
          </a:r>
          <a:endParaRPr lang="cs-CZ" dirty="0"/>
        </a:p>
      </dgm:t>
    </dgm:pt>
    <dgm:pt modelId="{15B53FB5-2B7E-459B-82DD-B3D93F55D6C4}" type="parTrans" cxnId="{C24B4A61-F5DD-44AF-8FC1-B5B857752BF2}">
      <dgm:prSet/>
      <dgm:spPr/>
      <dgm:t>
        <a:bodyPr/>
        <a:lstStyle/>
        <a:p>
          <a:endParaRPr lang="cs-CZ"/>
        </a:p>
      </dgm:t>
    </dgm:pt>
    <dgm:pt modelId="{93985A1C-9A6C-4D25-9E56-36220FEBFC07}" type="sibTrans" cxnId="{C24B4A61-F5DD-44AF-8FC1-B5B857752BF2}">
      <dgm:prSet/>
      <dgm:spPr/>
      <dgm:t>
        <a:bodyPr/>
        <a:lstStyle/>
        <a:p>
          <a:endParaRPr lang="cs-CZ"/>
        </a:p>
      </dgm:t>
    </dgm:pt>
    <dgm:pt modelId="{51B30C51-6C01-42E5-B2DD-AC2FF90DCBC7}">
      <dgm:prSet phldrT="[Text]"/>
      <dgm:spPr/>
      <dgm:t>
        <a:bodyPr/>
        <a:lstStyle/>
        <a:p>
          <a:r>
            <a:rPr lang="cs-CZ" dirty="0" smtClean="0"/>
            <a:t>Smlouvy</a:t>
          </a:r>
        </a:p>
      </dgm:t>
    </dgm:pt>
    <dgm:pt modelId="{FEECDEAA-3B00-44C0-8C64-7CA6F0F6C65B}" type="parTrans" cxnId="{FFCA0EAE-F66D-4C1D-9E71-1AF8EB8349D2}">
      <dgm:prSet/>
      <dgm:spPr/>
      <dgm:t>
        <a:bodyPr/>
        <a:lstStyle/>
        <a:p>
          <a:endParaRPr lang="cs-CZ"/>
        </a:p>
      </dgm:t>
    </dgm:pt>
    <dgm:pt modelId="{F768B9FB-346D-410B-B8DE-9A916914D574}" type="sibTrans" cxnId="{FFCA0EAE-F66D-4C1D-9E71-1AF8EB8349D2}">
      <dgm:prSet/>
      <dgm:spPr/>
      <dgm:t>
        <a:bodyPr/>
        <a:lstStyle/>
        <a:p>
          <a:endParaRPr lang="cs-CZ"/>
        </a:p>
      </dgm:t>
    </dgm:pt>
    <dgm:pt modelId="{833EA13A-C142-43E5-B161-4F1E21928117}" type="pres">
      <dgm:prSet presAssocID="{747830C1-3C2E-4F36-A1C0-D9CFE0831C7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5D15BD4-D00E-4DFB-B036-2A77801690F3}" type="pres">
      <dgm:prSet presAssocID="{511D0AE4-6F64-47BE-943C-3CF676536895}" presName="centerShape" presStyleLbl="node0" presStyleIdx="0" presStyleCnt="1"/>
      <dgm:spPr/>
      <dgm:t>
        <a:bodyPr/>
        <a:lstStyle/>
        <a:p>
          <a:endParaRPr lang="cs-CZ"/>
        </a:p>
      </dgm:t>
    </dgm:pt>
    <dgm:pt modelId="{595CD3D7-576A-4948-A7E1-C38FC944926E}" type="pres">
      <dgm:prSet presAssocID="{88C8B8F1-7CD5-4D92-87FA-2708FDC5F1E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9DA6CB-06C2-45DE-89A3-ADF4D2B8A4CE}" type="pres">
      <dgm:prSet presAssocID="{88C8B8F1-7CD5-4D92-87FA-2708FDC5F1EB}" presName="dummy" presStyleCnt="0"/>
      <dgm:spPr/>
    </dgm:pt>
    <dgm:pt modelId="{D274B302-77B2-4987-BF16-507B7A3EA590}" type="pres">
      <dgm:prSet presAssocID="{CBC1866C-22B8-4B88-B7EE-B58FEF4B54BF}" presName="sibTrans" presStyleLbl="sibTrans2D1" presStyleIdx="0" presStyleCnt="4"/>
      <dgm:spPr/>
      <dgm:t>
        <a:bodyPr/>
        <a:lstStyle/>
        <a:p>
          <a:endParaRPr lang="cs-CZ"/>
        </a:p>
      </dgm:t>
    </dgm:pt>
    <dgm:pt modelId="{12C41572-6E42-4CE2-A5C1-436011306E52}" type="pres">
      <dgm:prSet presAssocID="{CFAA0061-8D65-4183-8194-83AC801DAE4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38DAA0E-D70B-4466-A893-B3302D754E75}" type="pres">
      <dgm:prSet presAssocID="{CFAA0061-8D65-4183-8194-83AC801DAE45}" presName="dummy" presStyleCnt="0"/>
      <dgm:spPr/>
    </dgm:pt>
    <dgm:pt modelId="{54DE782E-C4C8-4BA9-8A10-ED983D6B3F96}" type="pres">
      <dgm:prSet presAssocID="{A1E766E2-ABB1-4FF1-8C48-82EA250F6227}" presName="sibTrans" presStyleLbl="sibTrans2D1" presStyleIdx="1" presStyleCnt="4"/>
      <dgm:spPr/>
      <dgm:t>
        <a:bodyPr/>
        <a:lstStyle/>
        <a:p>
          <a:endParaRPr lang="cs-CZ"/>
        </a:p>
      </dgm:t>
    </dgm:pt>
    <dgm:pt modelId="{1C9F934D-245E-47E2-9A6E-FE605AF67037}" type="pres">
      <dgm:prSet presAssocID="{641F29A3-FFFC-4BFF-AC1E-DDCEB4BA38B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B6582AD-5B1D-4A4A-9CA2-47BC2F65FD20}" type="pres">
      <dgm:prSet presAssocID="{641F29A3-FFFC-4BFF-AC1E-DDCEB4BA38B7}" presName="dummy" presStyleCnt="0"/>
      <dgm:spPr/>
    </dgm:pt>
    <dgm:pt modelId="{38A12F8D-4BE4-41A6-B6F1-0B7F768B7431}" type="pres">
      <dgm:prSet presAssocID="{93985A1C-9A6C-4D25-9E56-36220FEBFC07}" presName="sibTrans" presStyleLbl="sibTrans2D1" presStyleIdx="2" presStyleCnt="4"/>
      <dgm:spPr/>
      <dgm:t>
        <a:bodyPr/>
        <a:lstStyle/>
        <a:p>
          <a:endParaRPr lang="cs-CZ"/>
        </a:p>
      </dgm:t>
    </dgm:pt>
    <dgm:pt modelId="{C8F33729-272D-45B6-B9EC-F256E96DA1AA}" type="pres">
      <dgm:prSet presAssocID="{51B30C51-6C01-42E5-B2DD-AC2FF90DCBC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2185C3-A942-4BB2-8A01-58E7FC540288}" type="pres">
      <dgm:prSet presAssocID="{51B30C51-6C01-42E5-B2DD-AC2FF90DCBC7}" presName="dummy" presStyleCnt="0"/>
      <dgm:spPr/>
    </dgm:pt>
    <dgm:pt modelId="{84A26860-A1C0-4935-B31B-0C912EBFA758}" type="pres">
      <dgm:prSet presAssocID="{F768B9FB-346D-410B-B8DE-9A916914D574}" presName="sibTrans" presStyleLbl="sibTrans2D1" presStyleIdx="3" presStyleCnt="4"/>
      <dgm:spPr/>
      <dgm:t>
        <a:bodyPr/>
        <a:lstStyle/>
        <a:p>
          <a:endParaRPr lang="cs-CZ"/>
        </a:p>
      </dgm:t>
    </dgm:pt>
  </dgm:ptLst>
  <dgm:cxnLst>
    <dgm:cxn modelId="{566044B9-0117-4418-A752-2B6EE0082CB5}" type="presOf" srcId="{F768B9FB-346D-410B-B8DE-9A916914D574}" destId="{84A26860-A1C0-4935-B31B-0C912EBFA758}" srcOrd="0" destOrd="0" presId="urn:microsoft.com/office/officeart/2005/8/layout/radial6"/>
    <dgm:cxn modelId="{71B4A8E6-514B-42C6-BAF3-61419787EF36}" type="presOf" srcId="{88C8B8F1-7CD5-4D92-87FA-2708FDC5F1EB}" destId="{595CD3D7-576A-4948-A7E1-C38FC944926E}" srcOrd="0" destOrd="0" presId="urn:microsoft.com/office/officeart/2005/8/layout/radial6"/>
    <dgm:cxn modelId="{AD9A9C6C-8775-4435-9DD6-C7A104364F0D}" type="presOf" srcId="{A1E766E2-ABB1-4FF1-8C48-82EA250F6227}" destId="{54DE782E-C4C8-4BA9-8A10-ED983D6B3F96}" srcOrd="0" destOrd="0" presId="urn:microsoft.com/office/officeart/2005/8/layout/radial6"/>
    <dgm:cxn modelId="{5C11A26E-6F3A-424B-BEAF-673CE28C504E}" type="presOf" srcId="{641F29A3-FFFC-4BFF-AC1E-DDCEB4BA38B7}" destId="{1C9F934D-245E-47E2-9A6E-FE605AF67037}" srcOrd="0" destOrd="0" presId="urn:microsoft.com/office/officeart/2005/8/layout/radial6"/>
    <dgm:cxn modelId="{76D34DC0-33EA-417C-81BE-01F648F4314F}" type="presOf" srcId="{51B30C51-6C01-42E5-B2DD-AC2FF90DCBC7}" destId="{C8F33729-272D-45B6-B9EC-F256E96DA1AA}" srcOrd="0" destOrd="0" presId="urn:microsoft.com/office/officeart/2005/8/layout/radial6"/>
    <dgm:cxn modelId="{CB54A6E3-45F3-415B-B2D0-68821CEAA70B}" srcId="{747830C1-3C2E-4F36-A1C0-D9CFE0831C7E}" destId="{511D0AE4-6F64-47BE-943C-3CF676536895}" srcOrd="0" destOrd="0" parTransId="{BA06A9BB-88BE-4F0D-B9AF-DF9A15E47590}" sibTransId="{9E4F5BB0-9CA3-434F-92C0-4FD851FD2935}"/>
    <dgm:cxn modelId="{5D7DB0EE-3382-42E9-871E-A547E1D3FFD6}" type="presOf" srcId="{747830C1-3C2E-4F36-A1C0-D9CFE0831C7E}" destId="{833EA13A-C142-43E5-B161-4F1E21928117}" srcOrd="0" destOrd="0" presId="urn:microsoft.com/office/officeart/2005/8/layout/radial6"/>
    <dgm:cxn modelId="{C24B4A61-F5DD-44AF-8FC1-B5B857752BF2}" srcId="{511D0AE4-6F64-47BE-943C-3CF676536895}" destId="{641F29A3-FFFC-4BFF-AC1E-DDCEB4BA38B7}" srcOrd="2" destOrd="0" parTransId="{15B53FB5-2B7E-459B-82DD-B3D93F55D6C4}" sibTransId="{93985A1C-9A6C-4D25-9E56-36220FEBFC07}"/>
    <dgm:cxn modelId="{9D2BC126-DBD7-4D5E-8A1E-8077E320C5F9}" type="presOf" srcId="{93985A1C-9A6C-4D25-9E56-36220FEBFC07}" destId="{38A12F8D-4BE4-41A6-B6F1-0B7F768B7431}" srcOrd="0" destOrd="0" presId="urn:microsoft.com/office/officeart/2005/8/layout/radial6"/>
    <dgm:cxn modelId="{FFCA0EAE-F66D-4C1D-9E71-1AF8EB8349D2}" srcId="{511D0AE4-6F64-47BE-943C-3CF676536895}" destId="{51B30C51-6C01-42E5-B2DD-AC2FF90DCBC7}" srcOrd="3" destOrd="0" parTransId="{FEECDEAA-3B00-44C0-8C64-7CA6F0F6C65B}" sibTransId="{F768B9FB-346D-410B-B8DE-9A916914D574}"/>
    <dgm:cxn modelId="{BE46F581-5C4D-4A04-9483-E94614CE41E6}" srcId="{511D0AE4-6F64-47BE-943C-3CF676536895}" destId="{88C8B8F1-7CD5-4D92-87FA-2708FDC5F1EB}" srcOrd="0" destOrd="0" parTransId="{6FFF2835-F9C7-4264-A793-FCE7F4626490}" sibTransId="{CBC1866C-22B8-4B88-B7EE-B58FEF4B54BF}"/>
    <dgm:cxn modelId="{AE230FF1-97EA-4D68-BFA9-0B01616A39DB}" type="presOf" srcId="{511D0AE4-6F64-47BE-943C-3CF676536895}" destId="{25D15BD4-D00E-4DFB-B036-2A77801690F3}" srcOrd="0" destOrd="0" presId="urn:microsoft.com/office/officeart/2005/8/layout/radial6"/>
    <dgm:cxn modelId="{64A28065-4F18-4010-B05F-62899105199B}" type="presOf" srcId="{CFAA0061-8D65-4183-8194-83AC801DAE45}" destId="{12C41572-6E42-4CE2-A5C1-436011306E52}" srcOrd="0" destOrd="0" presId="urn:microsoft.com/office/officeart/2005/8/layout/radial6"/>
    <dgm:cxn modelId="{B637F6AE-F889-4233-8077-F90EE0BF83FF}" srcId="{511D0AE4-6F64-47BE-943C-3CF676536895}" destId="{CFAA0061-8D65-4183-8194-83AC801DAE45}" srcOrd="1" destOrd="0" parTransId="{7AD3C075-ABB9-4705-9011-320694567171}" sibTransId="{A1E766E2-ABB1-4FF1-8C48-82EA250F6227}"/>
    <dgm:cxn modelId="{3057CD64-2E31-4A31-A341-B5DF01F80F2D}" type="presOf" srcId="{CBC1866C-22B8-4B88-B7EE-B58FEF4B54BF}" destId="{D274B302-77B2-4987-BF16-507B7A3EA590}" srcOrd="0" destOrd="0" presId="urn:microsoft.com/office/officeart/2005/8/layout/radial6"/>
    <dgm:cxn modelId="{3B1F8E73-FD0B-4DE6-94D6-6FE86CB14AD9}" type="presParOf" srcId="{833EA13A-C142-43E5-B161-4F1E21928117}" destId="{25D15BD4-D00E-4DFB-B036-2A77801690F3}" srcOrd="0" destOrd="0" presId="urn:microsoft.com/office/officeart/2005/8/layout/radial6"/>
    <dgm:cxn modelId="{641ECBAF-50BA-462F-822C-3770436DACA5}" type="presParOf" srcId="{833EA13A-C142-43E5-B161-4F1E21928117}" destId="{595CD3D7-576A-4948-A7E1-C38FC944926E}" srcOrd="1" destOrd="0" presId="urn:microsoft.com/office/officeart/2005/8/layout/radial6"/>
    <dgm:cxn modelId="{D019A498-8E14-4F16-A977-2A41045C4138}" type="presParOf" srcId="{833EA13A-C142-43E5-B161-4F1E21928117}" destId="{889DA6CB-06C2-45DE-89A3-ADF4D2B8A4CE}" srcOrd="2" destOrd="0" presId="urn:microsoft.com/office/officeart/2005/8/layout/radial6"/>
    <dgm:cxn modelId="{D388334B-98FB-4558-A50C-9998220B389F}" type="presParOf" srcId="{833EA13A-C142-43E5-B161-4F1E21928117}" destId="{D274B302-77B2-4987-BF16-507B7A3EA590}" srcOrd="3" destOrd="0" presId="urn:microsoft.com/office/officeart/2005/8/layout/radial6"/>
    <dgm:cxn modelId="{1148D47F-1533-40AE-8429-A7A6828B0D77}" type="presParOf" srcId="{833EA13A-C142-43E5-B161-4F1E21928117}" destId="{12C41572-6E42-4CE2-A5C1-436011306E52}" srcOrd="4" destOrd="0" presId="urn:microsoft.com/office/officeart/2005/8/layout/radial6"/>
    <dgm:cxn modelId="{8C5EF714-11D5-4B4C-8344-9930B456F5E9}" type="presParOf" srcId="{833EA13A-C142-43E5-B161-4F1E21928117}" destId="{F38DAA0E-D70B-4466-A893-B3302D754E75}" srcOrd="5" destOrd="0" presId="urn:microsoft.com/office/officeart/2005/8/layout/radial6"/>
    <dgm:cxn modelId="{CB3CA790-D586-4584-A363-D4FF6207BA87}" type="presParOf" srcId="{833EA13A-C142-43E5-B161-4F1E21928117}" destId="{54DE782E-C4C8-4BA9-8A10-ED983D6B3F96}" srcOrd="6" destOrd="0" presId="urn:microsoft.com/office/officeart/2005/8/layout/radial6"/>
    <dgm:cxn modelId="{14A6A8F1-B8DB-4E7B-AF1F-0F1C1588A5D6}" type="presParOf" srcId="{833EA13A-C142-43E5-B161-4F1E21928117}" destId="{1C9F934D-245E-47E2-9A6E-FE605AF67037}" srcOrd="7" destOrd="0" presId="urn:microsoft.com/office/officeart/2005/8/layout/radial6"/>
    <dgm:cxn modelId="{41C76191-36FD-4A2B-8D54-B3C2F74038B1}" type="presParOf" srcId="{833EA13A-C142-43E5-B161-4F1E21928117}" destId="{BB6582AD-5B1D-4A4A-9CA2-47BC2F65FD20}" srcOrd="8" destOrd="0" presId="urn:microsoft.com/office/officeart/2005/8/layout/radial6"/>
    <dgm:cxn modelId="{4724CEB9-EC0E-4382-9E23-9374E1A7D029}" type="presParOf" srcId="{833EA13A-C142-43E5-B161-4F1E21928117}" destId="{38A12F8D-4BE4-41A6-B6F1-0B7F768B7431}" srcOrd="9" destOrd="0" presId="urn:microsoft.com/office/officeart/2005/8/layout/radial6"/>
    <dgm:cxn modelId="{164BAC2A-5220-482A-818D-1BCC9C189207}" type="presParOf" srcId="{833EA13A-C142-43E5-B161-4F1E21928117}" destId="{C8F33729-272D-45B6-B9EC-F256E96DA1AA}" srcOrd="10" destOrd="0" presId="urn:microsoft.com/office/officeart/2005/8/layout/radial6"/>
    <dgm:cxn modelId="{CDF13614-3F1F-4773-A4EB-356CB140FB1B}" type="presParOf" srcId="{833EA13A-C142-43E5-B161-4F1E21928117}" destId="{7A2185C3-A942-4BB2-8A01-58E7FC540288}" srcOrd="11" destOrd="0" presId="urn:microsoft.com/office/officeart/2005/8/layout/radial6"/>
    <dgm:cxn modelId="{D68FA66D-004C-4C81-8BD1-3FB34BA24EE2}" type="presParOf" srcId="{833EA13A-C142-43E5-B161-4F1E21928117}" destId="{84A26860-A1C0-4935-B31B-0C912EBFA758}" srcOrd="12" destOrd="0" presId="urn:microsoft.com/office/officeart/2005/8/layout/radial6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F3ACBE-9A0D-4228-B002-EA597C4FE66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E13B7B22-454B-4588-9279-9CD6434EE7FA}">
      <dgm:prSet phldrT="[Text]"/>
      <dgm:spPr/>
      <dgm:t>
        <a:bodyPr/>
        <a:lstStyle/>
        <a:p>
          <a:r>
            <a:rPr lang="cs-CZ" dirty="0" smtClean="0"/>
            <a:t>Pozemkové úpravy</a:t>
          </a:r>
          <a:endParaRPr lang="cs-CZ" dirty="0"/>
        </a:p>
      </dgm:t>
    </dgm:pt>
    <dgm:pt modelId="{8A5FDB00-6928-4D6D-B0EA-FD0889F77C34}" type="parTrans" cxnId="{3CE3E781-2258-449E-8249-C2EB6DC0FD1F}">
      <dgm:prSet/>
      <dgm:spPr/>
      <dgm:t>
        <a:bodyPr/>
        <a:lstStyle/>
        <a:p>
          <a:endParaRPr lang="cs-CZ"/>
        </a:p>
      </dgm:t>
    </dgm:pt>
    <dgm:pt modelId="{222611AD-1CBA-440C-BF66-BD6036CC428D}" type="sibTrans" cxnId="{3CE3E781-2258-449E-8249-C2EB6DC0FD1F}">
      <dgm:prSet/>
      <dgm:spPr/>
      <dgm:t>
        <a:bodyPr/>
        <a:lstStyle/>
        <a:p>
          <a:endParaRPr lang="cs-CZ"/>
        </a:p>
      </dgm:t>
    </dgm:pt>
    <dgm:pt modelId="{45FF98C1-0D41-4546-86D7-8664D41C979E}">
      <dgm:prSet phldrT="[Text]" custT="1"/>
      <dgm:spPr/>
      <dgm:t>
        <a:bodyPr/>
        <a:lstStyle/>
        <a:p>
          <a:r>
            <a:rPr lang="cs-CZ" sz="1400" dirty="0" smtClean="0"/>
            <a:t>Návrhy </a:t>
          </a:r>
          <a:r>
            <a:rPr lang="cs-CZ" sz="1400" dirty="0" err="1" smtClean="0"/>
            <a:t>KopÚ</a:t>
          </a:r>
          <a:r>
            <a:rPr lang="cs-CZ" sz="1400" dirty="0" smtClean="0"/>
            <a:t> účastníkům </a:t>
          </a:r>
          <a:endParaRPr lang="cs-CZ" sz="1400" dirty="0"/>
        </a:p>
      </dgm:t>
    </dgm:pt>
    <dgm:pt modelId="{D75557F9-811B-49B3-8A95-A6A02168F5FE}" type="parTrans" cxnId="{1A4C2579-68EB-4A47-B4CB-91BA49C936DD}">
      <dgm:prSet/>
      <dgm:spPr/>
      <dgm:t>
        <a:bodyPr/>
        <a:lstStyle/>
        <a:p>
          <a:endParaRPr lang="cs-CZ"/>
        </a:p>
      </dgm:t>
    </dgm:pt>
    <dgm:pt modelId="{866181A9-94B9-47A5-A102-A56549E360EC}" type="sibTrans" cxnId="{1A4C2579-68EB-4A47-B4CB-91BA49C936DD}">
      <dgm:prSet/>
      <dgm:spPr/>
      <dgm:t>
        <a:bodyPr/>
        <a:lstStyle/>
        <a:p>
          <a:endParaRPr lang="cs-CZ"/>
        </a:p>
      </dgm:t>
    </dgm:pt>
    <dgm:pt modelId="{734DEF89-BC33-4024-85D9-49928E04CDA8}">
      <dgm:prSet phldrT="[Text]"/>
      <dgm:spPr/>
      <dgm:t>
        <a:bodyPr/>
        <a:lstStyle/>
        <a:p>
          <a:r>
            <a:rPr lang="cs-CZ" dirty="0" smtClean="0"/>
            <a:t>Restituce a převody majetku</a:t>
          </a:r>
          <a:endParaRPr lang="cs-CZ" dirty="0"/>
        </a:p>
      </dgm:t>
    </dgm:pt>
    <dgm:pt modelId="{8F4CF587-FEB0-4472-BF51-9964D39F4044}" type="parTrans" cxnId="{07DE0AF5-ABA6-48B7-9B83-E6A14360853A}">
      <dgm:prSet/>
      <dgm:spPr/>
      <dgm:t>
        <a:bodyPr/>
        <a:lstStyle/>
        <a:p>
          <a:endParaRPr lang="cs-CZ"/>
        </a:p>
      </dgm:t>
    </dgm:pt>
    <dgm:pt modelId="{05581B07-8A5D-450F-BA44-3AC55EB9B824}" type="sibTrans" cxnId="{07DE0AF5-ABA6-48B7-9B83-E6A14360853A}">
      <dgm:prSet/>
      <dgm:spPr/>
      <dgm:t>
        <a:bodyPr/>
        <a:lstStyle/>
        <a:p>
          <a:endParaRPr lang="cs-CZ"/>
        </a:p>
      </dgm:t>
    </dgm:pt>
    <dgm:pt modelId="{A62805E6-60EE-420C-AA08-A36EA98C33DE}">
      <dgm:prSet phldrT="[Text]" custT="1"/>
      <dgm:spPr/>
      <dgm:t>
        <a:bodyPr/>
        <a:lstStyle/>
        <a:p>
          <a:r>
            <a:rPr lang="cs-CZ" sz="1400" dirty="0" smtClean="0"/>
            <a:t>Informace o omezení</a:t>
          </a:r>
          <a:endParaRPr lang="cs-CZ" sz="1400" dirty="0"/>
        </a:p>
      </dgm:t>
    </dgm:pt>
    <dgm:pt modelId="{AE50C68F-D604-433F-ABDA-48CC2842C3F6}" type="parTrans" cxnId="{47D849AF-00C6-48FD-B3A2-45C621981F6A}">
      <dgm:prSet/>
      <dgm:spPr/>
      <dgm:t>
        <a:bodyPr/>
        <a:lstStyle/>
        <a:p>
          <a:endParaRPr lang="cs-CZ"/>
        </a:p>
      </dgm:t>
    </dgm:pt>
    <dgm:pt modelId="{F9C7A889-918D-4D71-A4E4-5FC811936908}" type="sibTrans" cxnId="{47D849AF-00C6-48FD-B3A2-45C621981F6A}">
      <dgm:prSet/>
      <dgm:spPr/>
      <dgm:t>
        <a:bodyPr/>
        <a:lstStyle/>
        <a:p>
          <a:endParaRPr lang="cs-CZ"/>
        </a:p>
      </dgm:t>
    </dgm:pt>
    <dgm:pt modelId="{23C55EFA-2270-477F-B585-4B3287A7FAE2}">
      <dgm:prSet phldrT="[Text]"/>
      <dgm:spPr/>
      <dgm:t>
        <a:bodyPr/>
        <a:lstStyle/>
        <a:p>
          <a:r>
            <a:rPr lang="cs-CZ" dirty="0" smtClean="0"/>
            <a:t>Správa majetku</a:t>
          </a:r>
          <a:endParaRPr lang="cs-CZ" dirty="0"/>
        </a:p>
      </dgm:t>
    </dgm:pt>
    <dgm:pt modelId="{E5A5559E-D3D2-4EBA-B3EE-8E87CF3D256B}" type="parTrans" cxnId="{FEEF2CA5-F41D-4C0A-A1D1-57BDBA1663EB}">
      <dgm:prSet/>
      <dgm:spPr/>
      <dgm:t>
        <a:bodyPr/>
        <a:lstStyle/>
        <a:p>
          <a:endParaRPr lang="cs-CZ"/>
        </a:p>
      </dgm:t>
    </dgm:pt>
    <dgm:pt modelId="{91917B6C-0B07-43D2-8402-83A12DD946B0}" type="sibTrans" cxnId="{FEEF2CA5-F41D-4C0A-A1D1-57BDBA1663EB}">
      <dgm:prSet/>
      <dgm:spPr/>
      <dgm:t>
        <a:bodyPr/>
        <a:lstStyle/>
        <a:p>
          <a:endParaRPr lang="cs-CZ"/>
        </a:p>
      </dgm:t>
    </dgm:pt>
    <dgm:pt modelId="{96BD690C-72BE-49AE-9B9E-FA440835ADD2}">
      <dgm:prSet phldrT="[Text]" custT="1"/>
      <dgm:spPr/>
      <dgm:t>
        <a:bodyPr/>
        <a:lstStyle/>
        <a:p>
          <a:r>
            <a:rPr lang="cs-CZ" sz="1400" dirty="0" smtClean="0"/>
            <a:t>Automatizace procesu (nájem/pacht)</a:t>
          </a:r>
          <a:endParaRPr lang="cs-CZ" sz="1400" dirty="0"/>
        </a:p>
      </dgm:t>
    </dgm:pt>
    <dgm:pt modelId="{95F8F654-DFFC-4AC4-940D-54990961055F}" type="parTrans" cxnId="{85A828B7-1EB1-4FF9-8B7D-BE5A2AD7657A}">
      <dgm:prSet/>
      <dgm:spPr/>
      <dgm:t>
        <a:bodyPr/>
        <a:lstStyle/>
        <a:p>
          <a:endParaRPr lang="cs-CZ"/>
        </a:p>
      </dgm:t>
    </dgm:pt>
    <dgm:pt modelId="{ADAAF939-73B1-4768-AF22-6C7B0FBA6796}" type="sibTrans" cxnId="{85A828B7-1EB1-4FF9-8B7D-BE5A2AD7657A}">
      <dgm:prSet/>
      <dgm:spPr/>
      <dgm:t>
        <a:bodyPr/>
        <a:lstStyle/>
        <a:p>
          <a:endParaRPr lang="cs-CZ"/>
        </a:p>
      </dgm:t>
    </dgm:pt>
    <dgm:pt modelId="{1F9CE46B-4E76-4A61-844D-DE14A38DA4CD}" type="pres">
      <dgm:prSet presAssocID="{BBF3ACBE-9A0D-4228-B002-EA597C4FE66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1E514064-05DB-43E6-9430-03A075B81D17}" type="pres">
      <dgm:prSet presAssocID="{E13B7B22-454B-4588-9279-9CD6434EE7FA}" presName="composite" presStyleCnt="0"/>
      <dgm:spPr/>
    </dgm:pt>
    <dgm:pt modelId="{A2CFF5EF-C623-4918-944D-334067ABF40D}" type="pres">
      <dgm:prSet presAssocID="{E13B7B22-454B-4588-9279-9CD6434EE7FA}" presName="bentUpArrow1" presStyleLbl="alignImgPlace1" presStyleIdx="0" presStyleCnt="2"/>
      <dgm:spPr/>
    </dgm:pt>
    <dgm:pt modelId="{7FEF082D-D7F7-47AD-BDCE-D944927A29B8}" type="pres">
      <dgm:prSet presAssocID="{E13B7B22-454B-4588-9279-9CD6434EE7FA}" presName="ParentText" presStyleLbl="node1" presStyleIdx="0" presStyleCnt="3" custLinFactY="12616" custLinFactNeighborX="85756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878CC60-6044-4C5A-9F03-EEBA0210FEE3}" type="pres">
      <dgm:prSet presAssocID="{E13B7B22-454B-4588-9279-9CD6434EE7FA}" presName="ChildText" presStyleLbl="revTx" presStyleIdx="0" presStyleCnt="3" custScaleX="219274" custLinFactX="85551" custLinFactY="34982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7977DBC-EE59-47E6-A535-5F25B0B4960B}" type="pres">
      <dgm:prSet presAssocID="{222611AD-1CBA-440C-BF66-BD6036CC428D}" presName="sibTrans" presStyleCnt="0"/>
      <dgm:spPr/>
    </dgm:pt>
    <dgm:pt modelId="{DAD02580-D848-464C-A1A8-44273B3C65EA}" type="pres">
      <dgm:prSet presAssocID="{734DEF89-BC33-4024-85D9-49928E04CDA8}" presName="composite" presStyleCnt="0"/>
      <dgm:spPr/>
    </dgm:pt>
    <dgm:pt modelId="{BF34B2AA-808D-4FC8-8946-453095ED3B98}" type="pres">
      <dgm:prSet presAssocID="{734DEF89-BC33-4024-85D9-49928E04CDA8}" presName="bentUpArrow1" presStyleLbl="alignImgPlace1" presStyleIdx="1" presStyleCnt="2"/>
      <dgm:spPr/>
    </dgm:pt>
    <dgm:pt modelId="{F3232327-180D-49B8-979F-98019ACA0928}" type="pres">
      <dgm:prSet presAssocID="{734DEF89-BC33-4024-85D9-49928E04CDA8}" presName="ParentText" presStyleLbl="node1" presStyleIdx="1" presStyleCnt="3" custLinFactX="-3872" custLinFactY="-11334" custLinFactNeighborX="-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1420D8-6F72-405A-9F71-639F351A8D73}" type="pres">
      <dgm:prSet presAssocID="{734DEF89-BC33-4024-85D9-49928E04CDA8}" presName="ChildText" presStyleLbl="revTx" presStyleIdx="1" presStyleCnt="3" custScaleX="253807" custLinFactY="-43328" custLinFactNeighborX="-5417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8BEB363-D2C9-4B12-927B-973971A183C7}" type="pres">
      <dgm:prSet presAssocID="{05581B07-8A5D-450F-BA44-3AC55EB9B824}" presName="sibTrans" presStyleCnt="0"/>
      <dgm:spPr/>
    </dgm:pt>
    <dgm:pt modelId="{0F2169DB-40C1-4F9D-8822-A53422FE351E}" type="pres">
      <dgm:prSet presAssocID="{23C55EFA-2270-477F-B585-4B3287A7FAE2}" presName="composite" presStyleCnt="0"/>
      <dgm:spPr/>
    </dgm:pt>
    <dgm:pt modelId="{D4EB67EE-508A-4CFC-8679-11A5DACB06C4}" type="pres">
      <dgm:prSet presAssocID="{23C55EFA-2270-477F-B585-4B3287A7FAE2}" presName="ParentText" presStyleLbl="node1" presStyleIdx="2" presStyleCnt="3" custLinFactNeighborX="-191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64CEBD8-EFCB-4BF0-AB70-202884E7ECE9}" type="pres">
      <dgm:prSet presAssocID="{23C55EFA-2270-477F-B585-4B3287A7FAE2}" presName="FinalChildText" presStyleLbl="revTx" presStyleIdx="2" presStyleCnt="3" custScaleX="216028" custLinFactX="-70363" custLinFactY="24718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880607F-06A1-4D10-8FB4-83F768ECF994}" type="presOf" srcId="{E13B7B22-454B-4588-9279-9CD6434EE7FA}" destId="{7FEF082D-D7F7-47AD-BDCE-D944927A29B8}" srcOrd="0" destOrd="0" presId="urn:microsoft.com/office/officeart/2005/8/layout/StepDownProcess"/>
    <dgm:cxn modelId="{76180383-ABA9-4BD6-B80D-FFE21215D227}" type="presOf" srcId="{23C55EFA-2270-477F-B585-4B3287A7FAE2}" destId="{D4EB67EE-508A-4CFC-8679-11A5DACB06C4}" srcOrd="0" destOrd="0" presId="urn:microsoft.com/office/officeart/2005/8/layout/StepDownProcess"/>
    <dgm:cxn modelId="{3CE3E781-2258-449E-8249-C2EB6DC0FD1F}" srcId="{BBF3ACBE-9A0D-4228-B002-EA597C4FE66B}" destId="{E13B7B22-454B-4588-9279-9CD6434EE7FA}" srcOrd="0" destOrd="0" parTransId="{8A5FDB00-6928-4D6D-B0EA-FD0889F77C34}" sibTransId="{222611AD-1CBA-440C-BF66-BD6036CC428D}"/>
    <dgm:cxn modelId="{901EF822-6CC7-4777-B340-6F1893155C36}" type="presOf" srcId="{96BD690C-72BE-49AE-9B9E-FA440835ADD2}" destId="{764CEBD8-EFCB-4BF0-AB70-202884E7ECE9}" srcOrd="0" destOrd="0" presId="urn:microsoft.com/office/officeart/2005/8/layout/StepDownProcess"/>
    <dgm:cxn modelId="{85A828B7-1EB1-4FF9-8B7D-BE5A2AD7657A}" srcId="{23C55EFA-2270-477F-B585-4B3287A7FAE2}" destId="{96BD690C-72BE-49AE-9B9E-FA440835ADD2}" srcOrd="0" destOrd="0" parTransId="{95F8F654-DFFC-4AC4-940D-54990961055F}" sibTransId="{ADAAF939-73B1-4768-AF22-6C7B0FBA6796}"/>
    <dgm:cxn modelId="{1A4C2579-68EB-4A47-B4CB-91BA49C936DD}" srcId="{E13B7B22-454B-4588-9279-9CD6434EE7FA}" destId="{45FF98C1-0D41-4546-86D7-8664D41C979E}" srcOrd="0" destOrd="0" parTransId="{D75557F9-811B-49B3-8A95-A6A02168F5FE}" sibTransId="{866181A9-94B9-47A5-A102-A56549E360EC}"/>
    <dgm:cxn modelId="{E4ECFAC3-722C-4E56-A900-0DA53EACC075}" type="presOf" srcId="{BBF3ACBE-9A0D-4228-B002-EA597C4FE66B}" destId="{1F9CE46B-4E76-4A61-844D-DE14A38DA4CD}" srcOrd="0" destOrd="0" presId="urn:microsoft.com/office/officeart/2005/8/layout/StepDownProcess"/>
    <dgm:cxn modelId="{47D849AF-00C6-48FD-B3A2-45C621981F6A}" srcId="{734DEF89-BC33-4024-85D9-49928E04CDA8}" destId="{A62805E6-60EE-420C-AA08-A36EA98C33DE}" srcOrd="0" destOrd="0" parTransId="{AE50C68F-D604-433F-ABDA-48CC2842C3F6}" sibTransId="{F9C7A889-918D-4D71-A4E4-5FC811936908}"/>
    <dgm:cxn modelId="{07DE0AF5-ABA6-48B7-9B83-E6A14360853A}" srcId="{BBF3ACBE-9A0D-4228-B002-EA597C4FE66B}" destId="{734DEF89-BC33-4024-85D9-49928E04CDA8}" srcOrd="1" destOrd="0" parTransId="{8F4CF587-FEB0-4472-BF51-9964D39F4044}" sibTransId="{05581B07-8A5D-450F-BA44-3AC55EB9B824}"/>
    <dgm:cxn modelId="{1A4181EB-160B-41FD-A8FD-77A02552137F}" type="presOf" srcId="{45FF98C1-0D41-4546-86D7-8664D41C979E}" destId="{F878CC60-6044-4C5A-9F03-EEBA0210FEE3}" srcOrd="0" destOrd="0" presId="urn:microsoft.com/office/officeart/2005/8/layout/StepDownProcess"/>
    <dgm:cxn modelId="{6910D546-C669-485C-951C-B5A5B99691EA}" type="presOf" srcId="{734DEF89-BC33-4024-85D9-49928E04CDA8}" destId="{F3232327-180D-49B8-979F-98019ACA0928}" srcOrd="0" destOrd="0" presId="urn:microsoft.com/office/officeart/2005/8/layout/StepDownProcess"/>
    <dgm:cxn modelId="{FEEF2CA5-F41D-4C0A-A1D1-57BDBA1663EB}" srcId="{BBF3ACBE-9A0D-4228-B002-EA597C4FE66B}" destId="{23C55EFA-2270-477F-B585-4B3287A7FAE2}" srcOrd="2" destOrd="0" parTransId="{E5A5559E-D3D2-4EBA-B3EE-8E87CF3D256B}" sibTransId="{91917B6C-0B07-43D2-8402-83A12DD946B0}"/>
    <dgm:cxn modelId="{E55DB6DF-04A9-4C7F-BB44-D96823CC1258}" type="presOf" srcId="{A62805E6-60EE-420C-AA08-A36EA98C33DE}" destId="{5D1420D8-6F72-405A-9F71-639F351A8D73}" srcOrd="0" destOrd="0" presId="urn:microsoft.com/office/officeart/2005/8/layout/StepDownProcess"/>
    <dgm:cxn modelId="{88B81E00-E7D7-47BE-92A4-C7D8E5D580B6}" type="presParOf" srcId="{1F9CE46B-4E76-4A61-844D-DE14A38DA4CD}" destId="{1E514064-05DB-43E6-9430-03A075B81D17}" srcOrd="0" destOrd="0" presId="urn:microsoft.com/office/officeart/2005/8/layout/StepDownProcess"/>
    <dgm:cxn modelId="{5CC47392-764D-4CEA-BD51-6A997B33361E}" type="presParOf" srcId="{1E514064-05DB-43E6-9430-03A075B81D17}" destId="{A2CFF5EF-C623-4918-944D-334067ABF40D}" srcOrd="0" destOrd="0" presId="urn:microsoft.com/office/officeart/2005/8/layout/StepDownProcess"/>
    <dgm:cxn modelId="{5D868786-31B9-47C0-A8D7-2F9012D76158}" type="presParOf" srcId="{1E514064-05DB-43E6-9430-03A075B81D17}" destId="{7FEF082D-D7F7-47AD-BDCE-D944927A29B8}" srcOrd="1" destOrd="0" presId="urn:microsoft.com/office/officeart/2005/8/layout/StepDownProcess"/>
    <dgm:cxn modelId="{6403767E-F042-4D1A-8C0C-F1A44A88D68B}" type="presParOf" srcId="{1E514064-05DB-43E6-9430-03A075B81D17}" destId="{F878CC60-6044-4C5A-9F03-EEBA0210FEE3}" srcOrd="2" destOrd="0" presId="urn:microsoft.com/office/officeart/2005/8/layout/StepDownProcess"/>
    <dgm:cxn modelId="{66BDF77D-1EB3-4A3B-B26F-E70D39C4144A}" type="presParOf" srcId="{1F9CE46B-4E76-4A61-844D-DE14A38DA4CD}" destId="{C7977DBC-EE59-47E6-A535-5F25B0B4960B}" srcOrd="1" destOrd="0" presId="urn:microsoft.com/office/officeart/2005/8/layout/StepDownProcess"/>
    <dgm:cxn modelId="{7C195FFC-3F90-4040-94F7-5032E2B86116}" type="presParOf" srcId="{1F9CE46B-4E76-4A61-844D-DE14A38DA4CD}" destId="{DAD02580-D848-464C-A1A8-44273B3C65EA}" srcOrd="2" destOrd="0" presId="urn:microsoft.com/office/officeart/2005/8/layout/StepDownProcess"/>
    <dgm:cxn modelId="{F445F07D-4206-4111-A9D4-052B13FAE2AA}" type="presParOf" srcId="{DAD02580-D848-464C-A1A8-44273B3C65EA}" destId="{BF34B2AA-808D-4FC8-8946-453095ED3B98}" srcOrd="0" destOrd="0" presId="urn:microsoft.com/office/officeart/2005/8/layout/StepDownProcess"/>
    <dgm:cxn modelId="{19A6A87B-3837-4A57-9A94-48AF81DC11D9}" type="presParOf" srcId="{DAD02580-D848-464C-A1A8-44273B3C65EA}" destId="{F3232327-180D-49B8-979F-98019ACA0928}" srcOrd="1" destOrd="0" presId="urn:microsoft.com/office/officeart/2005/8/layout/StepDownProcess"/>
    <dgm:cxn modelId="{D82C81FC-C499-4885-A8F5-FC9E2B72E42D}" type="presParOf" srcId="{DAD02580-D848-464C-A1A8-44273B3C65EA}" destId="{5D1420D8-6F72-405A-9F71-639F351A8D73}" srcOrd="2" destOrd="0" presId="urn:microsoft.com/office/officeart/2005/8/layout/StepDownProcess"/>
    <dgm:cxn modelId="{E66A6F85-AABF-485C-8042-B43F45CC02DA}" type="presParOf" srcId="{1F9CE46B-4E76-4A61-844D-DE14A38DA4CD}" destId="{58BEB363-D2C9-4B12-927B-973971A183C7}" srcOrd="3" destOrd="0" presId="urn:microsoft.com/office/officeart/2005/8/layout/StepDownProcess"/>
    <dgm:cxn modelId="{DF02DB37-5A5A-4242-8772-F96E466BC638}" type="presParOf" srcId="{1F9CE46B-4E76-4A61-844D-DE14A38DA4CD}" destId="{0F2169DB-40C1-4F9D-8822-A53422FE351E}" srcOrd="4" destOrd="0" presId="urn:microsoft.com/office/officeart/2005/8/layout/StepDownProcess"/>
    <dgm:cxn modelId="{90248238-888E-4DC4-8A2C-9819DC837DE3}" type="presParOf" srcId="{0F2169DB-40C1-4F9D-8822-A53422FE351E}" destId="{D4EB67EE-508A-4CFC-8679-11A5DACB06C4}" srcOrd="0" destOrd="0" presId="urn:microsoft.com/office/officeart/2005/8/layout/StepDownProcess"/>
    <dgm:cxn modelId="{D7FEFCD0-7A6C-4B9E-A150-9AA13A2798C7}" type="presParOf" srcId="{0F2169DB-40C1-4F9D-8822-A53422FE351E}" destId="{764CEBD8-EFCB-4BF0-AB70-202884E7ECE9}" srcOrd="1" destOrd="0" presId="urn:microsoft.com/office/officeart/2005/8/layout/StepDownProcess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26860-A1C0-4935-B31B-0C912EBFA758}">
      <dsp:nvSpPr>
        <dsp:cNvPr id="0" name=""/>
        <dsp:cNvSpPr/>
      </dsp:nvSpPr>
      <dsp:spPr>
        <a:xfrm>
          <a:off x="1391847" y="495241"/>
          <a:ext cx="3312304" cy="3312304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12F8D-4BE4-41A6-B6F1-0B7F768B7431}">
      <dsp:nvSpPr>
        <dsp:cNvPr id="0" name=""/>
        <dsp:cNvSpPr/>
      </dsp:nvSpPr>
      <dsp:spPr>
        <a:xfrm>
          <a:off x="1391847" y="495241"/>
          <a:ext cx="3312304" cy="3312304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E782E-C4C8-4BA9-8A10-ED983D6B3F96}">
      <dsp:nvSpPr>
        <dsp:cNvPr id="0" name=""/>
        <dsp:cNvSpPr/>
      </dsp:nvSpPr>
      <dsp:spPr>
        <a:xfrm>
          <a:off x="1391847" y="495241"/>
          <a:ext cx="3312304" cy="3312304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4B302-77B2-4987-BF16-507B7A3EA590}">
      <dsp:nvSpPr>
        <dsp:cNvPr id="0" name=""/>
        <dsp:cNvSpPr/>
      </dsp:nvSpPr>
      <dsp:spPr>
        <a:xfrm>
          <a:off x="1391847" y="495241"/>
          <a:ext cx="3312304" cy="3312304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15BD4-D00E-4DFB-B036-2A77801690F3}">
      <dsp:nvSpPr>
        <dsp:cNvPr id="0" name=""/>
        <dsp:cNvSpPr/>
      </dsp:nvSpPr>
      <dsp:spPr>
        <a:xfrm>
          <a:off x="2286000" y="1389394"/>
          <a:ext cx="1523999" cy="1523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parcela</a:t>
          </a:r>
          <a:endParaRPr lang="cs-CZ" sz="2600" kern="1200" dirty="0"/>
        </a:p>
      </dsp:txBody>
      <dsp:txXfrm>
        <a:off x="2509184" y="1612578"/>
        <a:ext cx="1077631" cy="1077631"/>
      </dsp:txXfrm>
    </dsp:sp>
    <dsp:sp modelId="{595CD3D7-576A-4948-A7E1-C38FC944926E}">
      <dsp:nvSpPr>
        <dsp:cNvPr id="0" name=""/>
        <dsp:cNvSpPr/>
      </dsp:nvSpPr>
      <dsp:spPr>
        <a:xfrm>
          <a:off x="2514599" y="246"/>
          <a:ext cx="1066799" cy="10667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klienti</a:t>
          </a:r>
          <a:endParaRPr lang="cs-CZ" sz="1600" kern="1200" dirty="0"/>
        </a:p>
      </dsp:txBody>
      <dsp:txXfrm>
        <a:off x="2670828" y="156475"/>
        <a:ext cx="754341" cy="754341"/>
      </dsp:txXfrm>
    </dsp:sp>
    <dsp:sp modelId="{12C41572-6E42-4CE2-A5C1-436011306E52}">
      <dsp:nvSpPr>
        <dsp:cNvPr id="0" name=""/>
        <dsp:cNvSpPr/>
      </dsp:nvSpPr>
      <dsp:spPr>
        <a:xfrm>
          <a:off x="4132347" y="1617993"/>
          <a:ext cx="1066799" cy="10667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agendy</a:t>
          </a:r>
          <a:endParaRPr lang="cs-CZ" sz="1600" kern="1200" dirty="0"/>
        </a:p>
      </dsp:txBody>
      <dsp:txXfrm>
        <a:off x="4288576" y="1774222"/>
        <a:ext cx="754341" cy="754341"/>
      </dsp:txXfrm>
    </dsp:sp>
    <dsp:sp modelId="{1C9F934D-245E-47E2-9A6E-FE605AF67037}">
      <dsp:nvSpPr>
        <dsp:cNvPr id="0" name=""/>
        <dsp:cNvSpPr/>
      </dsp:nvSpPr>
      <dsp:spPr>
        <a:xfrm>
          <a:off x="2514600" y="3235741"/>
          <a:ext cx="1066799" cy="10667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omezení</a:t>
          </a:r>
          <a:endParaRPr lang="cs-CZ" sz="1600" kern="1200" dirty="0"/>
        </a:p>
      </dsp:txBody>
      <dsp:txXfrm>
        <a:off x="2670829" y="3391970"/>
        <a:ext cx="754341" cy="754341"/>
      </dsp:txXfrm>
    </dsp:sp>
    <dsp:sp modelId="{C8F33729-272D-45B6-B9EC-F256E96DA1AA}">
      <dsp:nvSpPr>
        <dsp:cNvPr id="0" name=""/>
        <dsp:cNvSpPr/>
      </dsp:nvSpPr>
      <dsp:spPr>
        <a:xfrm>
          <a:off x="896852" y="1617994"/>
          <a:ext cx="1066799" cy="10667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Smlouvy</a:t>
          </a:r>
        </a:p>
      </dsp:txBody>
      <dsp:txXfrm>
        <a:off x="1053081" y="1774223"/>
        <a:ext cx="754341" cy="7543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FF5EF-C623-4918-944D-334067ABF40D}">
      <dsp:nvSpPr>
        <dsp:cNvPr id="0" name=""/>
        <dsp:cNvSpPr/>
      </dsp:nvSpPr>
      <dsp:spPr>
        <a:xfrm rot="5400000">
          <a:off x="156531" y="2326183"/>
          <a:ext cx="590483" cy="6722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F082D-D7F7-47AD-BDCE-D944927A29B8}">
      <dsp:nvSpPr>
        <dsp:cNvPr id="0" name=""/>
        <dsp:cNvSpPr/>
      </dsp:nvSpPr>
      <dsp:spPr>
        <a:xfrm>
          <a:off x="852526" y="2455187"/>
          <a:ext cx="994026" cy="695786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Pozemkové úpravy</a:t>
          </a:r>
          <a:endParaRPr lang="cs-CZ" sz="1200" kern="1200" dirty="0"/>
        </a:p>
      </dsp:txBody>
      <dsp:txXfrm>
        <a:off x="886498" y="2489159"/>
        <a:ext cx="926082" cy="627842"/>
      </dsp:txXfrm>
    </dsp:sp>
    <dsp:sp modelId="{F878CC60-6044-4C5A-9F03-EEBA0210FEE3}">
      <dsp:nvSpPr>
        <dsp:cNvPr id="0" name=""/>
        <dsp:cNvSpPr/>
      </dsp:nvSpPr>
      <dsp:spPr>
        <a:xfrm>
          <a:off x="1904424" y="2497071"/>
          <a:ext cx="1585263" cy="56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dirty="0" smtClean="0"/>
            <a:t>Návrhy </a:t>
          </a:r>
          <a:r>
            <a:rPr lang="cs-CZ" sz="1400" kern="1200" dirty="0" err="1" smtClean="0"/>
            <a:t>KopÚ</a:t>
          </a:r>
          <a:r>
            <a:rPr lang="cs-CZ" sz="1400" kern="1200" dirty="0" smtClean="0"/>
            <a:t> účastníkům </a:t>
          </a:r>
          <a:endParaRPr lang="cs-CZ" sz="1400" kern="1200" dirty="0"/>
        </a:p>
      </dsp:txBody>
      <dsp:txXfrm>
        <a:off x="1904424" y="2497071"/>
        <a:ext cx="1585263" cy="562365"/>
      </dsp:txXfrm>
    </dsp:sp>
    <dsp:sp modelId="{BF34B2AA-808D-4FC8-8946-453095ED3B98}">
      <dsp:nvSpPr>
        <dsp:cNvPr id="0" name=""/>
        <dsp:cNvSpPr/>
      </dsp:nvSpPr>
      <dsp:spPr>
        <a:xfrm rot="5400000">
          <a:off x="1187638" y="3107781"/>
          <a:ext cx="590483" cy="6722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32327-180D-49B8-979F-98019ACA0928}">
      <dsp:nvSpPr>
        <dsp:cNvPr id="0" name=""/>
        <dsp:cNvSpPr/>
      </dsp:nvSpPr>
      <dsp:spPr>
        <a:xfrm>
          <a:off x="0" y="1678571"/>
          <a:ext cx="994026" cy="695786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Restituce a převody majetku</a:t>
          </a:r>
          <a:endParaRPr lang="cs-CZ" sz="1200" kern="1200" dirty="0"/>
        </a:p>
      </dsp:txBody>
      <dsp:txXfrm>
        <a:off x="33972" y="1712543"/>
        <a:ext cx="926082" cy="627842"/>
      </dsp:txXfrm>
    </dsp:sp>
    <dsp:sp modelId="{5D1420D8-6F72-405A-9F71-639F351A8D73}">
      <dsp:nvSpPr>
        <dsp:cNvPr id="0" name=""/>
        <dsp:cNvSpPr/>
      </dsp:nvSpPr>
      <dsp:spPr>
        <a:xfrm>
          <a:off x="1077613" y="1713550"/>
          <a:ext cx="1834923" cy="56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dirty="0" smtClean="0"/>
            <a:t>Informace o omezení</a:t>
          </a:r>
          <a:endParaRPr lang="cs-CZ" sz="1400" kern="1200" dirty="0"/>
        </a:p>
      </dsp:txBody>
      <dsp:txXfrm>
        <a:off x="1077613" y="1713550"/>
        <a:ext cx="1834923" cy="562365"/>
      </dsp:txXfrm>
    </dsp:sp>
    <dsp:sp modelId="{D4EB67EE-508A-4CFC-8679-11A5DACB06C4}">
      <dsp:nvSpPr>
        <dsp:cNvPr id="0" name=""/>
        <dsp:cNvSpPr/>
      </dsp:nvSpPr>
      <dsp:spPr>
        <a:xfrm>
          <a:off x="1871469" y="3234816"/>
          <a:ext cx="994026" cy="695786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/>
            <a:t>Správa majetku</a:t>
          </a:r>
          <a:endParaRPr lang="cs-CZ" sz="1200" kern="1200" dirty="0"/>
        </a:p>
      </dsp:txBody>
      <dsp:txXfrm>
        <a:off x="1905441" y="3268788"/>
        <a:ext cx="926082" cy="627842"/>
      </dsp:txXfrm>
    </dsp:sp>
    <dsp:sp modelId="{764CEBD8-EFCB-4BF0-AB70-202884E7ECE9}">
      <dsp:nvSpPr>
        <dsp:cNvPr id="0" name=""/>
        <dsp:cNvSpPr/>
      </dsp:nvSpPr>
      <dsp:spPr>
        <a:xfrm>
          <a:off x="1405254" y="4002545"/>
          <a:ext cx="1561796" cy="56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400" kern="1200" dirty="0" smtClean="0"/>
            <a:t>Automatizace procesu (nájem/pacht)</a:t>
          </a:r>
          <a:endParaRPr lang="cs-CZ" sz="1400" kern="1200" dirty="0"/>
        </a:p>
      </dsp:txBody>
      <dsp:txXfrm>
        <a:off x="1405254" y="4002545"/>
        <a:ext cx="1561796" cy="562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AFDE7-BDB6-F34D-9798-5F47BF9CCC3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092E1-2E9A-D34F-B437-1ABC55E4C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46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C2F7D-3F3E-A041-AF40-843054BDBE50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8B26-39FF-DC4B-848B-194D8A2B7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8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6306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6977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3094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integrovat GIS s dalšími interními IS SPÚ v režimu online, povýšit jeho roli v agendě nájmů/pachtů na editační (agendový) IS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integrace se systémy v rámci rezortu Ministerstva zemědělství (AgriGIS MZe)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integrace dat VHS do ISVS Voda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čerpání společných geodat z AgriGIS, včetně dat družic Sentinel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integrace dat BPEJ do RÚIAN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mobilní aplikace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interní pro sběr dat v terénu</a:t>
            </a:r>
          </a:p>
          <a:p>
            <a:pPr lvl="1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veřejná pro prohlížení dat (PSZ)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vizualizace dat PÚ ve 3D (nad DMR)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rozvoj Externí neveřejné aplikace s pracovními daty PÚ (pro účastníky procesu PÚ) a validace VFP na straně serveru:</a:t>
            </a:r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463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249F74F-6A47-4599-AB60-92D324C7221A}" type="slidenum">
              <a:rPr lang="cs-CZ" altLang="cs-CZ" smtClean="0"/>
              <a:pPr eaLnBrk="1" hangingPunct="1"/>
              <a:t>4</a:t>
            </a:fld>
            <a:endParaRPr lang="cs-CZ" alt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dirty="0" smtClean="0"/>
              <a:t>SPÚ =</a:t>
            </a:r>
          </a:p>
          <a:p>
            <a:pPr eaLnBrk="1" hangingPunct="1"/>
            <a:r>
              <a:rPr lang="cs-CZ" altLang="cs-CZ" dirty="0" smtClean="0"/>
              <a:t>Garant opatření</a:t>
            </a:r>
            <a:r>
              <a:rPr lang="cs-CZ" altLang="cs-CZ" baseline="0" dirty="0" smtClean="0"/>
              <a:t> v krajině (PÚ)</a:t>
            </a:r>
          </a:p>
          <a:p>
            <a:pPr eaLnBrk="1" hangingPunct="1"/>
            <a:r>
              <a:rPr lang="cs-CZ" altLang="cs-CZ" baseline="0" dirty="0" smtClean="0"/>
              <a:t>Hospodář s majetkem státu – zemědělskými pozemky (správa majetku)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0941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PSZ v</a:t>
            </a:r>
            <a:r>
              <a:rPr lang="cs-CZ" baseline="0" dirty="0" smtClean="0"/>
              <a:t> CAD = hezky prostorově umístěný obrázek, musím znát legendu abych jej rozluštil a kromě toho co to je a kde to leží nevím nic</a:t>
            </a:r>
          </a:p>
          <a:p>
            <a:r>
              <a:rPr lang="cs-CZ" baseline="0" dirty="0" smtClean="0"/>
              <a:t>PSZ v GIS =  na konci prezentace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F8B26-39FF-DC4B-848B-194D8A2B7D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4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Vfk</a:t>
            </a:r>
            <a:r>
              <a:rPr lang="cs-CZ" dirty="0" smtClean="0"/>
              <a:t>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F8B26-39FF-DC4B-848B-194D8A2B7D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Duplicitní body – prvek obsahuje dva a více po sobě jdoucích bodů se stejnou souřadnicí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Křížení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Neuzavřené plochy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Smyčka</a:t>
            </a: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Duplicitní segmenty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F8B26-39FF-DC4B-848B-194D8A2B7D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5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Předpoklad vzniku </a:t>
            </a:r>
            <a:r>
              <a:rPr lang="cs-CZ" dirty="0" err="1" smtClean="0"/>
              <a:t>Geoportálu</a:t>
            </a:r>
            <a:r>
              <a:rPr lang="cs-CZ" dirty="0" smtClean="0"/>
              <a:t> SPÚ</a:t>
            </a:r>
            <a:r>
              <a:rPr lang="cs-CZ" baseline="0" dirty="0" smtClean="0"/>
              <a:t> rok 2019</a:t>
            </a:r>
          </a:p>
          <a:p>
            <a:r>
              <a:rPr lang="cs-CZ" baseline="0" dirty="0" smtClean="0"/>
              <a:t>Předpokládané ukončení konsolidace historických dat PÚ 1. polovina 2018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034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Předpoklad vzniku </a:t>
            </a:r>
            <a:r>
              <a:rPr lang="cs-CZ" dirty="0" err="1" smtClean="0"/>
              <a:t>Geoportálu</a:t>
            </a:r>
            <a:r>
              <a:rPr lang="cs-CZ" dirty="0" smtClean="0"/>
              <a:t> SPÚ</a:t>
            </a:r>
            <a:r>
              <a:rPr lang="cs-CZ" baseline="0" dirty="0" smtClean="0"/>
              <a:t> rok 2019</a:t>
            </a:r>
          </a:p>
          <a:p>
            <a:r>
              <a:rPr lang="cs-CZ" baseline="0" dirty="0" smtClean="0"/>
              <a:t>Předpokládané ukončení konsolidace historických dat PÚ 1. polovina 2018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774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Předpoklad vzniku </a:t>
            </a:r>
            <a:r>
              <a:rPr lang="cs-CZ" dirty="0" err="1" smtClean="0"/>
              <a:t>Geoportálu</a:t>
            </a:r>
            <a:r>
              <a:rPr lang="cs-CZ" dirty="0" smtClean="0"/>
              <a:t> SPÚ</a:t>
            </a:r>
            <a:r>
              <a:rPr lang="cs-CZ" baseline="0" dirty="0" smtClean="0"/>
              <a:t> rok 2019</a:t>
            </a:r>
          </a:p>
          <a:p>
            <a:r>
              <a:rPr lang="cs-CZ" baseline="0" dirty="0" smtClean="0"/>
              <a:t>Předpokládané ukončení konsolidace historických dat PÚ 1. polovina 2018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4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Předpoklad vzniku </a:t>
            </a:r>
            <a:r>
              <a:rPr lang="cs-CZ" dirty="0" err="1" smtClean="0"/>
              <a:t>Geoportálu</a:t>
            </a:r>
            <a:r>
              <a:rPr lang="cs-CZ" dirty="0" smtClean="0"/>
              <a:t> SPÚ</a:t>
            </a:r>
            <a:r>
              <a:rPr lang="cs-CZ" baseline="0" dirty="0" smtClean="0"/>
              <a:t> rok 2019</a:t>
            </a:r>
          </a:p>
          <a:p>
            <a:r>
              <a:rPr lang="cs-CZ" baseline="0" dirty="0" smtClean="0"/>
              <a:t>Předpokládané ukončení konsolidace historických dat PÚ 1. polovina 2018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D0AFA-0B70-4E7F-B183-47D8F9848151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46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401480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>
                <a:solidFill>
                  <a:srgbClr val="4A4A49"/>
                </a:solidFill>
              </a:rPr>
              <a:t>Státní pozemkový úřad  |  Husinecká 1024/11a  |  130 00 </a:t>
            </a:r>
            <a:r>
              <a:rPr lang="cs-CZ" sz="600" dirty="0" smtClean="0">
                <a:solidFill>
                  <a:srgbClr val="4A4A49"/>
                </a:solidFill>
              </a:rPr>
              <a:t>Praha 3 - Žižkov  </a:t>
            </a:r>
            <a:r>
              <a:rPr lang="cs-CZ" sz="600" dirty="0" smtClean="0">
                <a:solidFill>
                  <a:srgbClr val="00A7BD"/>
                </a:solidFill>
              </a:rPr>
              <a:t>|  </a:t>
            </a:r>
            <a:r>
              <a:rPr lang="cs-CZ" sz="600" dirty="0" err="1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noProof="0" dirty="0" smtClean="0"/>
              <a:t>Klepnutím na ikonu přidáte graf.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49B84-A000-4F63-976F-079AA0AD58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9972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 smtClean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 smtClean="0">
                <a:solidFill>
                  <a:srgbClr val="00A7BD"/>
                </a:solidFill>
              </a:rPr>
              <a:t>|  </a:t>
            </a:r>
            <a:r>
              <a:rPr lang="cs-CZ" sz="600" dirty="0" err="1" smtClean="0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723625" y="1667012"/>
            <a:ext cx="7420375" cy="3356706"/>
          </a:xfrm>
          <a:prstGeom prst="rect">
            <a:avLst/>
          </a:prstGeom>
          <a:solidFill>
            <a:srgbClr val="C7CB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34020" y="1667012"/>
            <a:ext cx="1406116" cy="3356706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 smtClean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 smtClean="0">
                <a:solidFill>
                  <a:srgbClr val="00A7BD"/>
                </a:solidFill>
              </a:rPr>
              <a:t>|  </a:t>
            </a:r>
            <a:r>
              <a:rPr lang="cs-CZ" sz="600" dirty="0" err="1" smtClean="0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566" y="918558"/>
            <a:ext cx="2526434" cy="562635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32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xxx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 smtClean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 smtClean="0">
                <a:solidFill>
                  <a:srgbClr val="00A7BD"/>
                </a:solidFill>
              </a:rPr>
              <a:t>|  </a:t>
            </a:r>
            <a:r>
              <a:rPr lang="cs-CZ" sz="600" dirty="0" err="1" smtClean="0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526434" y="918558"/>
            <a:ext cx="6617566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g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8558"/>
            <a:ext cx="2526434" cy="562635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55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xxxx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 smtClean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 smtClean="0">
                <a:solidFill>
                  <a:srgbClr val="00A7BD"/>
                </a:solidFill>
              </a:rPr>
              <a:t>|  </a:t>
            </a:r>
            <a:r>
              <a:rPr lang="cs-CZ" sz="600" dirty="0" err="1" smtClean="0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918558"/>
            <a:ext cx="9144000" cy="562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83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xxxx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954303" y="6548438"/>
            <a:ext cx="446405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22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600" dirty="0" smtClean="0">
                <a:solidFill>
                  <a:srgbClr val="4A4A49"/>
                </a:solidFill>
              </a:rPr>
              <a:t>Státní pozemkový úřad  |  Husinecká 1024/11a  |  130 00 Praha 3 - Žižkov  </a:t>
            </a:r>
            <a:r>
              <a:rPr lang="cs-CZ" sz="600" dirty="0" smtClean="0">
                <a:solidFill>
                  <a:srgbClr val="00A7BD"/>
                </a:solidFill>
              </a:rPr>
              <a:t>|  </a:t>
            </a:r>
            <a:r>
              <a:rPr lang="cs-CZ" sz="600" dirty="0" err="1" smtClean="0">
                <a:solidFill>
                  <a:srgbClr val="00A7BD"/>
                </a:solidFill>
              </a:rPr>
              <a:t>www.spucr.cz</a:t>
            </a:r>
            <a:endParaRPr lang="cs-CZ" sz="600" dirty="0">
              <a:solidFill>
                <a:srgbClr val="00A7BD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44303" y="6544911"/>
            <a:ext cx="345375" cy="316617"/>
          </a:xfrm>
          <a:prstGeom prst="rect">
            <a:avLst/>
          </a:prstGeom>
          <a:solidFill>
            <a:srgbClr val="00A7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 userDrawn="1"/>
        </p:nvSpPr>
        <p:spPr bwMode="auto">
          <a:xfrm>
            <a:off x="543114" y="6545609"/>
            <a:ext cx="33162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fld id="{6A1660A0-3811-2548-9A84-915DF90A8827}" type="slidenum">
              <a:rPr lang="cs-CZ" sz="1200" b="1" smtClean="0">
                <a:solidFill>
                  <a:srgbClr val="FFFFFF"/>
                </a:solidFill>
              </a:rPr>
              <a:t>‹#›</a:t>
            </a:fld>
            <a:endParaRPr lang="cs-CZ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3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4B5E2-6AF2-4950-8222-6F49FDB412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8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ěžný bez podtitu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hidden="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34"/>
            <a:ext cx="9144000" cy="6837132"/>
          </a:xfrm>
          <a:prstGeom prst="rect">
            <a:avLst/>
          </a:prstGeom>
        </p:spPr>
      </p:pic>
      <p:sp>
        <p:nvSpPr>
          <p:cNvPr id="2" name="Titul"/>
          <p:cNvSpPr>
            <a:spLocks noGrp="1"/>
          </p:cNvSpPr>
          <p:nvPr>
            <p:ph type="title" hasCustomPrompt="1"/>
          </p:nvPr>
        </p:nvSpPr>
        <p:spPr>
          <a:xfrm>
            <a:off x="720000" y="612000"/>
            <a:ext cx="7452400" cy="216024"/>
          </a:xfrm>
        </p:spPr>
        <p:txBody>
          <a:bodyPr>
            <a:normAutofit/>
          </a:bodyPr>
          <a:lstStyle>
            <a:lvl1pPr algn="l">
              <a:defRPr sz="2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dirty="0" smtClean="0"/>
              <a:t>titul</a:t>
            </a:r>
            <a:endParaRPr lang="cs-CZ" dirty="0"/>
          </a:p>
        </p:txBody>
      </p:sp>
      <p:sp>
        <p:nvSpPr>
          <p:cNvPr id="3" name="TextovéPole 2"/>
          <p:cNvSpPr txBox="1"/>
          <p:nvPr userDrawn="1"/>
        </p:nvSpPr>
        <p:spPr>
          <a:xfrm>
            <a:off x="899592" y="6479843"/>
            <a:ext cx="338437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b="1" dirty="0" smtClean="0">
                <a:solidFill>
                  <a:srgbClr val="FFFFFF"/>
                </a:solidFill>
                <a:latin typeface="Arial"/>
                <a:cs typeface="+mn-cs"/>
              </a:rPr>
              <a:t>ZAMĚŘENO NA GEOINFORMATIKU</a:t>
            </a:r>
            <a:endParaRPr lang="cs-CZ" sz="12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" name="Zástupný symbol pro obsah 4"/>
          <p:cNvSpPr>
            <a:spLocks noGrp="1"/>
          </p:cNvSpPr>
          <p:nvPr>
            <p:ph sz="quarter" idx="11"/>
          </p:nvPr>
        </p:nvSpPr>
        <p:spPr>
          <a:xfrm>
            <a:off x="720000" y="1340768"/>
            <a:ext cx="7537462" cy="4680520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2pPr>
            <a:lvl3pPr marL="11430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09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C775D-A209-45D5-87B3-E51D75FE73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53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5028" y="274638"/>
            <a:ext cx="6126850" cy="539075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pic>
        <p:nvPicPr>
          <p:cNvPr id="3" name="Picture 2" descr="bg_logo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25" y="146767"/>
            <a:ext cx="769351" cy="67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7" r:id="rId4"/>
    <p:sldLayoutId id="2147483678" r:id="rId5"/>
    <p:sldLayoutId id="2147483684" r:id="rId6"/>
    <p:sldLayoutId id="2147483680" r:id="rId7"/>
    <p:sldLayoutId id="2147483681" r:id="rId8"/>
    <p:sldLayoutId id="2147483682" r:id="rId9"/>
    <p:sldLayoutId id="2147483683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000" b="1" i="0" kern="1200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webscene/viewer.html?webscene=82cfe3afdbab478bb84539c001901a2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hyperlink" Target="http://www.gepro.cz/" TargetMode="Externa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14941" y="2154640"/>
            <a:ext cx="1372095" cy="286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1200" b="0" dirty="0" smtClean="0">
                <a:solidFill>
                  <a:srgbClr val="FFFFFF"/>
                </a:solidFill>
              </a:rPr>
              <a:t>5. 10. 2018</a:t>
            </a: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 smtClean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 smtClean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 smtClean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 smtClean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b="0" dirty="0" smtClean="0">
              <a:solidFill>
                <a:srgbClr val="FFFFFF"/>
              </a:solidFill>
            </a:endParaRPr>
          </a:p>
          <a:p>
            <a:pPr algn="ctr">
              <a:buClrTx/>
              <a:buFontTx/>
              <a:buNone/>
            </a:pPr>
            <a:endParaRPr lang="cs-CZ" sz="1200" dirty="0">
              <a:solidFill>
                <a:srgbClr val="FFFFFF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160588" y="2154640"/>
            <a:ext cx="6303098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sz="2800" b="1" dirty="0" smtClean="0">
                <a:solidFill>
                  <a:srgbClr val="FFFFFF"/>
                </a:solidFill>
              </a:rPr>
              <a:t>Požadavky na digitální data</a:t>
            </a:r>
          </a:p>
          <a:p>
            <a:pPr>
              <a:buClrTx/>
              <a:buFontTx/>
              <a:buNone/>
            </a:pPr>
            <a:r>
              <a:rPr lang="cs-CZ" sz="2800" b="1" dirty="0" smtClean="0">
                <a:solidFill>
                  <a:srgbClr val="FFFFFF"/>
                </a:solidFill>
              </a:rPr>
              <a:t>pro GIS SPÚ</a:t>
            </a:r>
            <a:endParaRPr lang="cs-CZ" sz="2800" b="1" dirty="0">
              <a:solidFill>
                <a:srgbClr val="FFFFFF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160587" y="3402345"/>
            <a:ext cx="4692157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b="1" dirty="0" smtClean="0">
                <a:solidFill>
                  <a:srgbClr val="FFFFFF"/>
                </a:solidFill>
              </a:rPr>
              <a:t>Ing. Arnošt Müller, Ph.D.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60587" y="3691121"/>
            <a:ext cx="6048375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cs-CZ" dirty="0" smtClean="0">
                <a:solidFill>
                  <a:srgbClr val="4A4A49"/>
                </a:solidFill>
              </a:rPr>
              <a:t>vedoucí oddělení GIS</a:t>
            </a:r>
            <a:endParaRPr lang="cs-CZ" dirty="0">
              <a:solidFill>
                <a:srgbClr val="4A4A49"/>
              </a:solidFill>
            </a:endParaRPr>
          </a:p>
          <a:p>
            <a:pPr>
              <a:buClrTx/>
              <a:buFontTx/>
              <a:buNone/>
            </a:pPr>
            <a:r>
              <a:rPr lang="cs-CZ" dirty="0" smtClean="0">
                <a:solidFill>
                  <a:srgbClr val="4A4A49"/>
                </a:solidFill>
              </a:rPr>
              <a:t>Odbor </a:t>
            </a:r>
            <a:r>
              <a:rPr lang="cs-CZ" dirty="0">
                <a:solidFill>
                  <a:srgbClr val="4A4A49"/>
                </a:solidFill>
              </a:rPr>
              <a:t>rozvoje ICT a řízení </a:t>
            </a:r>
            <a:r>
              <a:rPr lang="cs-CZ" dirty="0" smtClean="0">
                <a:solidFill>
                  <a:srgbClr val="4A4A49"/>
                </a:solidFill>
              </a:rPr>
              <a:t>projektů</a:t>
            </a:r>
            <a:endParaRPr lang="cs-CZ" dirty="0">
              <a:solidFill>
                <a:srgbClr val="4A4A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5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45141" y="253237"/>
            <a:ext cx="7208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 smtClean="0">
                <a:solidFill>
                  <a:srgbClr val="C7CB08"/>
                </a:solidFill>
              </a:rPr>
              <a:t>IV. Konsolidace dat PÚ do GIS pomocí VFP</a:t>
            </a:r>
            <a:endParaRPr lang="cs-CZ" sz="2800" b="1" dirty="0">
              <a:solidFill>
                <a:srgbClr val="C7CB08"/>
              </a:solidFill>
            </a:endParaRPr>
          </a:p>
        </p:txBody>
      </p:sp>
      <p:pic>
        <p:nvPicPr>
          <p:cNvPr id="6" name="tower-bridge-tramvaj.gif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0366"/>
            <a:ext cx="9144000" cy="37172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" y="3358098"/>
            <a:ext cx="1200455" cy="12004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400" y="3431577"/>
            <a:ext cx="1200454" cy="12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4294967295"/>
          </p:nvPr>
        </p:nvSpPr>
        <p:spPr>
          <a:xfrm>
            <a:off x="532791" y="1142896"/>
            <a:ext cx="8124825" cy="5288515"/>
          </a:xfrm>
        </p:spPr>
        <p:txBody>
          <a:bodyPr/>
          <a:lstStyle/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PSZ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jevem ÚAP!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PÚ jako informační systém.</a:t>
            </a:r>
          </a:p>
          <a:p>
            <a:pPr marL="6350" indent="0" algn="just">
              <a:spcBef>
                <a:spcPts val="1200"/>
              </a:spcBef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 indent="0" algn="just">
              <a:spcBef>
                <a:spcPts val="1200"/>
              </a:spcBef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VFP</a:t>
            </a:r>
          </a:p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VFP obsahuje topologické kontroly – pro GIS nutností.</a:t>
            </a:r>
          </a:p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VFP přenáší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T R I B U T 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navrhovaných prvků PSZ  definovaných v Techníckém standardu PSZ.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245141" y="253237"/>
            <a:ext cx="7208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 smtClean="0">
                <a:solidFill>
                  <a:srgbClr val="C7CB08"/>
                </a:solidFill>
              </a:rPr>
              <a:t>IV. Konsolidace dat PÚ do GIS pomocí VFP</a:t>
            </a:r>
            <a:endParaRPr lang="cs-CZ" sz="2800" b="1" dirty="0">
              <a:solidFill>
                <a:srgbClr val="C7CB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30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0400"/>
            <a:ext cx="9144000" cy="51435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439427" y="253234"/>
            <a:ext cx="2512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buNone/>
              <a:defRPr/>
            </a:pPr>
            <a:r>
              <a:rPr lang="cs-CZ" sz="24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GIS PÚ – PSZ</a:t>
            </a:r>
            <a:endParaRPr lang="cs-CZ" sz="2400" b="1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98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2943298" y="253234"/>
            <a:ext cx="3505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buNone/>
              <a:defRPr/>
            </a:pPr>
            <a:r>
              <a:rPr lang="cs-CZ" sz="24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GIS PÚ – PSZ ve 3D</a:t>
            </a:r>
            <a:endParaRPr lang="cs-CZ" sz="2400" b="1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83" y="1161144"/>
            <a:ext cx="8838429" cy="484777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69183" y="6104131"/>
            <a:ext cx="88384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hlinkClick r:id="rId3"/>
              </a:rPr>
              <a:t>http://</a:t>
            </a:r>
            <a:r>
              <a:rPr lang="cs-CZ" sz="1600" dirty="0" smtClean="0">
                <a:solidFill>
                  <a:srgbClr val="000000"/>
                </a:solidFill>
                <a:hlinkClick r:id="rId3"/>
              </a:rPr>
              <a:t>www.arcgis.com/home/webscene/viewer.html?webscene=82cfe3afdbab478bb84539c001901a2e</a:t>
            </a:r>
            <a:endParaRPr lang="cs-CZ" sz="1600" dirty="0" smtClean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63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45141" y="253237"/>
            <a:ext cx="7208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 smtClean="0">
                <a:solidFill>
                  <a:srgbClr val="C7CB08"/>
                </a:solidFill>
              </a:rPr>
              <a:t>ZÁVĚR</a:t>
            </a:r>
            <a:endParaRPr lang="cs-CZ" sz="2800" b="1" dirty="0">
              <a:solidFill>
                <a:srgbClr val="C7CB08"/>
              </a:solidFill>
            </a:endParaRPr>
          </a:p>
        </p:txBody>
      </p:sp>
      <p:sp>
        <p:nvSpPr>
          <p:cNvPr id="6" name="Zástupný symbol pro obsah 7"/>
          <p:cNvSpPr txBox="1">
            <a:spLocks/>
          </p:cNvSpPr>
          <p:nvPr/>
        </p:nvSpPr>
        <p:spPr>
          <a:xfrm>
            <a:off x="393891" y="1120889"/>
            <a:ext cx="8124825" cy="5430382"/>
          </a:xfr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Bez standardizace (TS PSZ + VFP) nejsou koláče.</a:t>
            </a:r>
          </a:p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charset="0"/>
                <a:ea typeface="ＭＳ Ｐゴシック" charset="0"/>
                <a:cs typeface="Arial Unicode MS" charset="0"/>
              </a:rPr>
              <a:t>PSZ </a:t>
            </a:r>
            <a:r>
              <a:rPr lang="cs-CZ" sz="1800" dirty="0">
                <a:latin typeface="Arial" charset="0"/>
                <a:ea typeface="ＭＳ Ｐゴシック" charset="0"/>
                <a:cs typeface="Arial Unicode MS" charset="0"/>
              </a:rPr>
              <a:t>≠ </a:t>
            </a:r>
            <a:r>
              <a:rPr lang="cs-CZ" sz="1800" dirty="0" smtClean="0">
                <a:latin typeface="Arial" charset="0"/>
                <a:ea typeface="ＭＳ Ｐゴシック" charset="0"/>
                <a:cs typeface="Arial Unicode MS" charset="0"/>
              </a:rPr>
              <a:t>malůvka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GIS:</a:t>
            </a:r>
          </a:p>
          <a:p>
            <a:pPr marL="692150"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nástroj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komunikaci</a:t>
            </a:r>
          </a:p>
          <a:p>
            <a:pPr marL="1092200" lvl="2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interní</a:t>
            </a:r>
          </a:p>
          <a:p>
            <a:pPr marL="1092200" lvl="2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externí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nástroj pro zjednodušení procesů</a:t>
            </a:r>
          </a:p>
          <a:p>
            <a:pPr marL="1092200" lvl="2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vydávání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geodat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projektantům</a:t>
            </a:r>
          </a:p>
          <a:p>
            <a:pPr marL="1092200" lvl="2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ÚAP formou open dat</a:t>
            </a:r>
          </a:p>
          <a:p>
            <a:pPr marL="1092200" lvl="2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publikace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geodat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veřejnosti</a:t>
            </a:r>
          </a:p>
          <a:p>
            <a:pPr marL="692150"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nástroj pro podporu strategického plánování v krajině</a:t>
            </a:r>
          </a:p>
          <a:p>
            <a:pPr marL="1092200" lvl="2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nástroj pro plánování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realizací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nástroj pro integrace</a:t>
            </a:r>
          </a:p>
          <a:p>
            <a:pPr marL="1092200" lvl="2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jinými IS (RÚIAN, ISVS Voda, LPIS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71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77829" y="2875076"/>
            <a:ext cx="4906559" cy="59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0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sz="2800" b="1" dirty="0" smtClean="0">
                <a:solidFill>
                  <a:srgbClr val="FFFFFF"/>
                </a:solidFill>
              </a:rPr>
              <a:t>Děkuji za pozornost</a:t>
            </a:r>
            <a:endParaRPr lang="cs-CZ" sz="2800" b="1" dirty="0">
              <a:solidFill>
                <a:srgbClr val="FFFFFF"/>
              </a:solidFill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077829" y="3495203"/>
            <a:ext cx="4692157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b="1" dirty="0" smtClean="0">
                <a:solidFill>
                  <a:srgbClr val="FFFFFF"/>
                </a:solidFill>
              </a:rPr>
              <a:t>a.muller@spucr.cz</a:t>
            </a:r>
          </a:p>
        </p:txBody>
      </p:sp>
    </p:spTree>
    <p:extLst>
      <p:ext uri="{BB962C8B-B14F-4D97-AF65-F5344CB8AC3E}">
        <p14:creationId xmlns:p14="http://schemas.microsoft.com/office/powerpoint/2010/main" val="1917822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511" y="1428566"/>
            <a:ext cx="6209386" cy="413959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374421" y="4925006"/>
            <a:ext cx="14260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</a:t>
            </a:r>
            <a:r>
              <a:rPr lang="cs-CZ" sz="1200" dirty="0" smtClean="0"/>
              <a:t>droj: </a:t>
            </a:r>
            <a:r>
              <a:rPr lang="cs-CZ" sz="1200" dirty="0" err="1" smtClean="0"/>
              <a:t>receptyonline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87" y="1928908"/>
            <a:ext cx="7571519" cy="3319022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124995" y="253234"/>
            <a:ext cx="1141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buNone/>
              <a:defRPr/>
            </a:pPr>
            <a:r>
              <a:rPr lang="cs-CZ" sz="24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endParaRPr lang="cs-CZ" sz="2400" b="1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2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4294967295"/>
          </p:nvPr>
        </p:nvSpPr>
        <p:spPr>
          <a:xfrm>
            <a:off x="1382713" y="1127125"/>
            <a:ext cx="7761287" cy="2690813"/>
          </a:xfrm>
        </p:spPr>
        <p:txBody>
          <a:bodyPr>
            <a:normAutofit/>
          </a:bodyPr>
          <a:lstStyle/>
          <a:p>
            <a:pPr marL="514350" indent="-514350" algn="just">
              <a:spcAft>
                <a:spcPts val="600"/>
              </a:spcAft>
              <a:buFontTx/>
              <a:buAutoNum type="romanUcPeriod"/>
              <a:defRPr/>
            </a:pPr>
            <a:r>
              <a:rPr lang="cs-CZ" sz="2200" b="1" dirty="0" smtClean="0">
                <a:latin typeface="Arial" charset="0"/>
                <a:ea typeface="ＭＳ Ｐゴシック" charset="0"/>
                <a:cs typeface="Arial Unicode MS" charset="0"/>
              </a:rPr>
              <a:t>ROLE SPÚ</a:t>
            </a:r>
          </a:p>
          <a:p>
            <a:pPr marL="514350" indent="-514350" algn="just">
              <a:spcAft>
                <a:spcPts val="600"/>
              </a:spcAft>
              <a:buFontTx/>
              <a:buAutoNum type="romanUcPeriod"/>
              <a:defRPr/>
            </a:pPr>
            <a:r>
              <a:rPr lang="cs-CZ" sz="2200" b="1" dirty="0" smtClean="0">
                <a:latin typeface="Arial" charset="0"/>
                <a:ea typeface="ＭＳ Ｐゴシック" charset="0"/>
                <a:cs typeface="Arial Unicode MS" charset="0"/>
              </a:rPr>
              <a:t>CAD </a:t>
            </a:r>
            <a:r>
              <a:rPr lang="cs-CZ" sz="2200" b="1" dirty="0" err="1" smtClean="0">
                <a:latin typeface="Arial" charset="0"/>
                <a:ea typeface="ＭＳ Ｐゴシック" charset="0"/>
                <a:cs typeface="Arial Unicode MS" charset="0"/>
              </a:rPr>
              <a:t>vs</a:t>
            </a:r>
            <a:r>
              <a:rPr lang="cs-CZ" sz="2200" b="1" dirty="0" smtClean="0">
                <a:latin typeface="Arial" charset="0"/>
                <a:ea typeface="ＭＳ Ｐゴシック" charset="0"/>
                <a:cs typeface="Arial Unicode MS" charset="0"/>
              </a:rPr>
              <a:t> GIS</a:t>
            </a:r>
            <a:endParaRPr lang="cs-CZ" sz="2200" b="1" dirty="0">
              <a:latin typeface="Arial" charset="0"/>
              <a:ea typeface="ＭＳ Ｐゴシック" charset="0"/>
              <a:cs typeface="Arial Unicode MS" charset="0"/>
            </a:endParaRPr>
          </a:p>
          <a:p>
            <a:pPr marL="514350" indent="-514350" algn="just">
              <a:spcAft>
                <a:spcPts val="600"/>
              </a:spcAft>
              <a:buFontTx/>
              <a:buAutoNum type="romanUcPeriod"/>
              <a:defRPr/>
            </a:pPr>
            <a:r>
              <a:rPr lang="cs-CZ" sz="2200" b="1" dirty="0">
                <a:latin typeface="Arial" charset="0"/>
                <a:ea typeface="ＭＳ Ｐゴシック" charset="0"/>
                <a:cs typeface="Arial Unicode MS" charset="0"/>
              </a:rPr>
              <a:t>TOPOLOGIE</a:t>
            </a:r>
          </a:p>
          <a:p>
            <a:pPr marL="514350" indent="-514350" algn="just">
              <a:spcAft>
                <a:spcPts val="600"/>
              </a:spcAft>
              <a:buFontTx/>
              <a:buAutoNum type="romanUcPeriod"/>
              <a:defRPr/>
            </a:pPr>
            <a:r>
              <a:rPr lang="cs-CZ" sz="2200" b="1" dirty="0">
                <a:latin typeface="Arial" charset="0"/>
                <a:ea typeface="ＭＳ Ｐゴシック" charset="0"/>
                <a:cs typeface="Arial Unicode MS" charset="0"/>
              </a:rPr>
              <a:t>KONSOLIDACE DAT </a:t>
            </a:r>
            <a:r>
              <a:rPr lang="cs-CZ" sz="2200" b="1" dirty="0" smtClean="0">
                <a:latin typeface="Arial" charset="0"/>
                <a:ea typeface="ＭＳ Ｐゴシック" charset="0"/>
                <a:cs typeface="Arial Unicode MS" charset="0"/>
              </a:rPr>
              <a:t>PÚ a VFP! </a:t>
            </a:r>
          </a:p>
          <a:p>
            <a:pPr marL="514350" indent="-514350" algn="just">
              <a:spcAft>
                <a:spcPts val="600"/>
              </a:spcAft>
              <a:buFontTx/>
              <a:buAutoNum type="romanUcPeriod"/>
              <a:defRPr/>
            </a:pPr>
            <a:r>
              <a:rPr lang="cs-CZ" sz="2200" b="1" dirty="0" smtClean="0">
                <a:latin typeface="Arial" charset="0"/>
                <a:ea typeface="ＭＳ Ｐゴシック" charset="0"/>
                <a:cs typeface="Arial Unicode MS" charset="0"/>
              </a:rPr>
              <a:t>GIS PÚ</a:t>
            </a:r>
            <a:endParaRPr lang="cs-CZ" sz="2200" b="1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7" name="Zástupný symbol pro obsah 7"/>
          <p:cNvSpPr txBox="1">
            <a:spLocks/>
          </p:cNvSpPr>
          <p:nvPr/>
        </p:nvSpPr>
        <p:spPr bwMode="auto">
          <a:xfrm>
            <a:off x="427534" y="199965"/>
            <a:ext cx="8229600" cy="57606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cs-CZ" sz="2800" b="1" dirty="0">
                <a:solidFill>
                  <a:srgbClr val="C7CB08"/>
                </a:solidFill>
                <a:latin typeface="Arial" charset="0"/>
                <a:ea typeface="ＭＳ Ｐゴシック" charset="0"/>
                <a:cs typeface="Arial Unicode MS" charset="0"/>
              </a:rPr>
              <a:t>OSNOVA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713" y="3591982"/>
            <a:ext cx="7349924" cy="27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 txBox="1">
            <a:spLocks/>
          </p:cNvSpPr>
          <p:nvPr/>
        </p:nvSpPr>
        <p:spPr>
          <a:xfrm>
            <a:off x="971600" y="218654"/>
            <a:ext cx="6332483" cy="9385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cs-CZ" sz="28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SPÚ</a:t>
            </a:r>
            <a:endParaRPr lang="cs-CZ" sz="2800" b="1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971600" y="1239111"/>
            <a:ext cx="5380709" cy="5139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defTabSz="457200">
              <a:buFont typeface="Wingdings" panose="05000000000000000000" pitchFamily="2" charset="2"/>
              <a:buChar char="§"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Správa nemovitého majetku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Rezerva státní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půdy (50 000 ha)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Vodohospodářské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stavby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Pronájem/pacht (500 000 parcel)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Věcná břemena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HIM (6 000 ks)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Údržba (sekání atp.)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Pozemkové úpravy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 PSZ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Chybí integrace dat, zjednodušení procesů, lepší součinnost.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920680"/>
            <a:ext cx="2733040" cy="560222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xmlns="" id="{07A7B512-3D64-4D87-8398-62C3543E6BE9}"/>
              </a:ext>
            </a:extLst>
          </p:cNvPr>
          <p:cNvSpPr txBox="1">
            <a:spLocks/>
          </p:cNvSpPr>
          <p:nvPr/>
        </p:nvSpPr>
        <p:spPr>
          <a:xfrm>
            <a:off x="4652683" y="6624916"/>
            <a:ext cx="4292742" cy="2038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defRPr/>
            </a:pPr>
            <a:r>
              <a:rPr lang="cs-CZ" sz="600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GEPRO spol. s r.o.  |  Štefánikova 52  |  150 00 Praha 5 – Smíchov  |  </a:t>
            </a:r>
            <a:r>
              <a:rPr lang="cs-CZ" sz="600" dirty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www.gepro.cz</a:t>
            </a:r>
            <a:endParaRPr lang="cs-CZ" sz="600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80029637"/>
              </p:ext>
            </p:extLst>
          </p:nvPr>
        </p:nvGraphicFramePr>
        <p:xfrm>
          <a:off x="-143709" y="1253879"/>
          <a:ext cx="6096000" cy="430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62781015"/>
              </p:ext>
            </p:extLst>
          </p:nvPr>
        </p:nvGraphicFramePr>
        <p:xfrm>
          <a:off x="5383552" y="920681"/>
          <a:ext cx="4198797" cy="5602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94239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578372" y="253234"/>
            <a:ext cx="2234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buNone/>
              <a:defRPr/>
            </a:pPr>
            <a:r>
              <a:rPr lang="cs-CZ" sz="24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CAD </a:t>
            </a:r>
            <a:r>
              <a:rPr lang="cs-CZ" sz="2400" b="1" dirty="0" err="1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cs-CZ" sz="24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GIS</a:t>
            </a:r>
            <a:endParaRPr lang="cs-CZ" sz="2400" b="1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25" y="1150587"/>
            <a:ext cx="4646874" cy="52387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39" y="1914042"/>
            <a:ext cx="5378342" cy="355936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120733" y="5196552"/>
            <a:ext cx="14766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droj: </a:t>
            </a:r>
            <a:r>
              <a:rPr lang="cs-CZ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ResearchGate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32475" y="3701169"/>
            <a:ext cx="121661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endParaRPr lang="cs-C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Vrstvy</a:t>
            </a:r>
          </a:p>
          <a:p>
            <a:pPr algn="r"/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Symbologie</a:t>
            </a:r>
            <a:endParaRPr lang="cs-C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Popisky</a:t>
            </a:r>
          </a:p>
          <a:p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51381" y="5889482"/>
            <a:ext cx="30889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Atributy, datový model, vztahy, analýza, topologie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279" y="1062535"/>
            <a:ext cx="2683251" cy="473075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326017" y="5573729"/>
            <a:ext cx="11705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droj: </a:t>
            </a:r>
            <a:r>
              <a:rPr lang="cs-CZ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GeoGeek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64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480974" y="253234"/>
            <a:ext cx="2429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buNone/>
              <a:defRPr/>
            </a:pPr>
            <a:r>
              <a:rPr lang="cs-CZ" sz="24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TOPOLOGIE</a:t>
            </a:r>
            <a:endParaRPr lang="cs-CZ" sz="2400" b="1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388" y="1595063"/>
            <a:ext cx="2224151" cy="39213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41" y="2184593"/>
            <a:ext cx="2054133" cy="274226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545054" y="4902492"/>
            <a:ext cx="88036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Zdroj: ESRI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783627" y="5491534"/>
            <a:ext cx="11288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droj: </a:t>
            </a:r>
            <a:r>
              <a:rPr lang="cs-CZ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GeoGeek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153" y="1595063"/>
            <a:ext cx="3690257" cy="264087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7957041" y="4239729"/>
            <a:ext cx="88036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Zdroj: ESRI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147152" y="4711932"/>
            <a:ext cx="3690257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Topologický standard: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duplicitní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duplicitní segmenty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křížení, smyčka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neuzavřené plochy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95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992879" y="253234"/>
            <a:ext cx="5405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ctr">
              <a:buNone/>
              <a:defRPr/>
            </a:pPr>
            <a:r>
              <a:rPr lang="cs-CZ" sz="2400" b="1" dirty="0" smtClean="0">
                <a:solidFill>
                  <a:srgbClr val="C7CB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TOPOLOGICKÁ PRAVIDLA PSZ</a:t>
            </a:r>
            <a:endParaRPr lang="cs-CZ" sz="2400" b="1" dirty="0">
              <a:solidFill>
                <a:srgbClr val="C7CB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3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76378" y="910603"/>
            <a:ext cx="7534275" cy="580072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35984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4294967295"/>
          </p:nvPr>
        </p:nvSpPr>
        <p:spPr>
          <a:xfrm>
            <a:off x="532791" y="1142896"/>
            <a:ext cx="8124825" cy="5288515"/>
          </a:xfrm>
        </p:spPr>
        <p:txBody>
          <a:bodyPr/>
          <a:lstStyle/>
          <a:p>
            <a:pPr marL="29210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Probíhá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konsolidace historických dat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pozemkových úprav do GIS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vektorizace a převod </a:t>
            </a:r>
          </a:p>
          <a:p>
            <a:pPr marL="406400" lvl="1" indent="314325" algn="just">
              <a:spcBef>
                <a:spcPts val="1200"/>
              </a:spcBef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 jednotné struktury,</a:t>
            </a: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oplnění atributů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validace dat a rozlišení </a:t>
            </a:r>
          </a:p>
          <a:p>
            <a:pPr marL="406400" lvl="1" indent="223838" algn="just">
              <a:spcBef>
                <a:spcPts val="1200"/>
              </a:spcBef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realizovaných prvků, </a:t>
            </a:r>
          </a:p>
          <a:p>
            <a:pPr marL="692150" lvl="1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zpracování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VFK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400" lvl="1" indent="0" algn="just">
              <a:spcBef>
                <a:spcPts val="1200"/>
              </a:spcBef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(návrh a obvod))</a:t>
            </a:r>
          </a:p>
          <a:p>
            <a:pPr marL="406400" lvl="1" indent="223838" algn="just">
              <a:spcBef>
                <a:spcPts val="1200"/>
              </a:spcBef>
              <a:buNone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245141" y="253237"/>
            <a:ext cx="7208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 smtClean="0">
                <a:solidFill>
                  <a:srgbClr val="C7CB08"/>
                </a:solidFill>
              </a:rPr>
              <a:t>IV. Konsolidace </a:t>
            </a:r>
            <a:r>
              <a:rPr lang="cs-CZ" sz="2800" b="1" dirty="0">
                <a:solidFill>
                  <a:srgbClr val="C7CB08"/>
                </a:solidFill>
              </a:rPr>
              <a:t>dat </a:t>
            </a:r>
            <a:r>
              <a:rPr lang="cs-CZ" sz="2800" b="1" dirty="0" smtClean="0">
                <a:solidFill>
                  <a:srgbClr val="C7CB08"/>
                </a:solidFill>
              </a:rPr>
              <a:t>PÚ</a:t>
            </a:r>
            <a:endParaRPr lang="cs-CZ" sz="2800" b="1" dirty="0">
              <a:solidFill>
                <a:srgbClr val="C7CB08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704880" y="2526589"/>
            <a:ext cx="31209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VFP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standardizuje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data pozemkových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úprav, je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základním zdrojem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dat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" y="1608881"/>
            <a:ext cx="4777933" cy="18410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017" y="3816358"/>
            <a:ext cx="3544445" cy="250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/>
              <a:t> </a:t>
            </a:r>
          </a:p>
        </p:txBody>
      </p:sp>
      <p:pic>
        <p:nvPicPr>
          <p:cNvPr id="5" name="sad-man.gif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0366"/>
            <a:ext cx="9144000" cy="37172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" y="3358098"/>
            <a:ext cx="1200455" cy="12004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400" y="3431577"/>
            <a:ext cx="1200454" cy="120045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245141" y="253237"/>
            <a:ext cx="7208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800" b="1" dirty="0" smtClean="0">
                <a:solidFill>
                  <a:srgbClr val="C7CB08"/>
                </a:solidFill>
              </a:rPr>
              <a:t>IV. Konsolidace dat PÚ do GIS dosud</a:t>
            </a:r>
            <a:endParaRPr lang="cs-CZ" sz="2800" b="1" dirty="0">
              <a:solidFill>
                <a:srgbClr val="C7CB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8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YALCANINE_theme1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CCCCCC"/>
      </a:lt2>
      <a:accent1>
        <a:srgbClr val="C7CB08"/>
      </a:accent1>
      <a:accent2>
        <a:srgbClr val="13A54D"/>
      </a:accent2>
      <a:accent3>
        <a:srgbClr val="6F381A"/>
      </a:accent3>
      <a:accent4>
        <a:srgbClr val="354261"/>
      </a:accent4>
      <a:accent5>
        <a:srgbClr val="8D6A8E"/>
      </a:accent5>
      <a:accent6>
        <a:srgbClr val="4A4A49"/>
      </a:accent6>
      <a:hlink>
        <a:srgbClr val="00A7BD"/>
      </a:hlink>
      <a:folHlink>
        <a:srgbClr val="EE753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>
              <a:solidFill>
                <a:srgbClr val="3465A4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lIns="90000" tIns="60840" rIns="90000" bIns="45000"/>
      <a:lstStyle>
        <a:defPPr>
          <a:buClrTx/>
          <a:buFontTx/>
          <a:buNone/>
          <a:defRPr b="1" dirty="0">
            <a:solidFill>
              <a:srgbClr val="FFFFF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79bcf5a-a9a2-4276-a82c-9dc3fc969238">SEATDHZXVHZ7-2130634766-47547</_dlc_DocId>
    <_dlc_DocIdUrl xmlns="479bcf5a-a9a2-4276-a82c-9dc3fc969238">
      <Url>https://portal.spucr.cz/weby/ict/_layouts/15/DocIdRedir.aspx?ID=SEATDHZXVHZ7-2130634766-47547</Url>
      <Description>SEATDHZXVHZ7-2130634766-47547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49C70F370D3D45A7D4AE837C2302F7" ma:contentTypeVersion="2" ma:contentTypeDescription="Vytvoří nový dokument" ma:contentTypeScope="" ma:versionID="a09c41a2b72e8ce1f26cc8d2d6ddbd8f">
  <xsd:schema xmlns:xsd="http://www.w3.org/2001/XMLSchema" xmlns:xs="http://www.w3.org/2001/XMLSchema" xmlns:p="http://schemas.microsoft.com/office/2006/metadata/properties" xmlns:ns2="479bcf5a-a9a2-4276-a82c-9dc3fc969238" targetNamespace="http://schemas.microsoft.com/office/2006/metadata/properties" ma:root="true" ma:fieldsID="348d27addf5bd9cc7f8f2697379625a9" ns2:_="">
    <xsd:import namespace="479bcf5a-a9a2-4276-a82c-9dc3fc9692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bcf5a-a9a2-4276-a82c-9dc3fc96923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Zachovat ID" ma:description="Ponechat ID po přidání" ma:hidden="true" ma:internalName="_dlc_DocIdPersistId" ma:readOnly="true">
      <xsd:simpleType>
        <xsd:restriction base="dms:Boolean"/>
      </xsd:simpleType>
    </xsd:element>
    <xsd:element name="SharedWithUsers" ma:index="11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D0CAE7-57F5-4137-B1C2-172BC93C70B5}">
  <ds:schemaRefs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479bcf5a-a9a2-4276-a82c-9dc3fc969238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D514818-95E2-4C6F-8574-8E0C5D3D0D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71A8C-FDC0-451D-9EA2-F12D4E67C266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2CFDC30-3D93-44C6-B693-1CF60240B0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bcf5a-a9a2-4276-a82c-9dc3fc9692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11403</TotalTime>
  <Words>554</Words>
  <Application>Microsoft Office PowerPoint</Application>
  <PresentationFormat>Předvádění na obrazovce (4:3)</PresentationFormat>
  <Paragraphs>158</Paragraphs>
  <Slides>15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 Unicode MS</vt:lpstr>
      <vt:lpstr>ＭＳ Ｐゴシック</vt:lpstr>
      <vt:lpstr>Arial</vt:lpstr>
      <vt:lpstr>Calibri</vt:lpstr>
      <vt:lpstr>Wingdings</vt:lpstr>
      <vt:lpstr>ROYALCANINE_theme1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Lucka</dc:creator>
  <cp:lastModifiedBy>Kincl David</cp:lastModifiedBy>
  <cp:revision>529</cp:revision>
  <dcterms:created xsi:type="dcterms:W3CDTF">2016-03-27T18:11:46Z</dcterms:created>
  <dcterms:modified xsi:type="dcterms:W3CDTF">2018-10-08T15:36:32Z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df6bc501-4874-421c-a3e8-bb789c88ac39</vt:lpwstr>
  </property>
  <property fmtid="{D5CDD505-2E9C-101B-9397-08002B2CF9AE}" pid="3" name="ContentTypeId">
    <vt:lpwstr>0x010100ED49C70F370D3D45A7D4AE837C2302F7</vt:lpwstr>
  </property>
</Properties>
</file>